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notesSlides/notesSlide55.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sldIdLst>
    <p:sldId id="257" r:id="rId2"/>
    <p:sldId id="258" r:id="rId3"/>
    <p:sldId id="259" r:id="rId4"/>
    <p:sldId id="260" r:id="rId5"/>
    <p:sldId id="376" r:id="rId6"/>
    <p:sldId id="377" r:id="rId7"/>
    <p:sldId id="262" r:id="rId8"/>
    <p:sldId id="378" r:id="rId9"/>
    <p:sldId id="264" r:id="rId10"/>
    <p:sldId id="265" r:id="rId11"/>
    <p:sldId id="266" r:id="rId12"/>
    <p:sldId id="267" r:id="rId13"/>
    <p:sldId id="268" r:id="rId14"/>
    <p:sldId id="269" r:id="rId15"/>
    <p:sldId id="270" r:id="rId16"/>
    <p:sldId id="271" r:id="rId17"/>
    <p:sldId id="379" r:id="rId18"/>
    <p:sldId id="274" r:id="rId19"/>
    <p:sldId id="285" r:id="rId20"/>
    <p:sldId id="322" r:id="rId21"/>
    <p:sldId id="381" r:id="rId22"/>
    <p:sldId id="394" r:id="rId23"/>
    <p:sldId id="366" r:id="rId24"/>
    <p:sldId id="367" r:id="rId25"/>
    <p:sldId id="368" r:id="rId26"/>
    <p:sldId id="369" r:id="rId27"/>
    <p:sldId id="371" r:id="rId28"/>
    <p:sldId id="372" r:id="rId29"/>
    <p:sldId id="373" r:id="rId30"/>
    <p:sldId id="374" r:id="rId31"/>
    <p:sldId id="392" r:id="rId32"/>
    <p:sldId id="333" r:id="rId33"/>
    <p:sldId id="334" r:id="rId34"/>
    <p:sldId id="382" r:id="rId35"/>
    <p:sldId id="335" r:id="rId36"/>
    <p:sldId id="384" r:id="rId37"/>
    <p:sldId id="388" r:id="rId38"/>
    <p:sldId id="389" r:id="rId39"/>
    <p:sldId id="385" r:id="rId40"/>
    <p:sldId id="386" r:id="rId41"/>
    <p:sldId id="390" r:id="rId42"/>
    <p:sldId id="336" r:id="rId43"/>
    <p:sldId id="383" r:id="rId44"/>
    <p:sldId id="338" r:id="rId45"/>
    <p:sldId id="339" r:id="rId46"/>
    <p:sldId id="340" r:id="rId47"/>
    <p:sldId id="341" r:id="rId48"/>
    <p:sldId id="342" r:id="rId49"/>
    <p:sldId id="343" r:id="rId50"/>
    <p:sldId id="344" r:id="rId51"/>
    <p:sldId id="345" r:id="rId52"/>
    <p:sldId id="346" r:id="rId53"/>
    <p:sldId id="387" r:id="rId54"/>
    <p:sldId id="347" r:id="rId55"/>
    <p:sldId id="348" r:id="rId56"/>
    <p:sldId id="349" r:id="rId57"/>
    <p:sldId id="350" r:id="rId58"/>
    <p:sldId id="351" r:id="rId59"/>
    <p:sldId id="352" r:id="rId60"/>
    <p:sldId id="303" r:id="rId61"/>
    <p:sldId id="380" r:id="rId6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39" autoAdjust="0"/>
    <p:restoredTop sz="94698" autoAdjust="0"/>
  </p:normalViewPr>
  <p:slideViewPr>
    <p:cSldViewPr>
      <p:cViewPr varScale="1">
        <p:scale>
          <a:sx n="85" d="100"/>
          <a:sy n="85" d="100"/>
        </p:scale>
        <p:origin x="-924" y="-8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DBA069B-142E-4AA0-9837-BE8003ABD98F}" type="datetimeFigureOut">
              <a:rPr lang="en-US" smtClean="0"/>
              <a:pPr/>
              <a:t>10/19/2011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3555877-0060-41BD-92E4-1DD898A0820B}"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2DB27E9-5848-4B02-812B-53CC192C7D5D}"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8D58DB3-A266-40AF-B60D-89DDDBA86B6C}"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8D58DB3-A266-40AF-B60D-89DDDBA86B6C}"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8D58DB3-A266-40AF-B60D-89DDDBA86B6C}"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D5DC2EB-4726-47CC-AB6B-F565E146DC08}"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D5DC2EB-4726-47CC-AB6B-F565E146DC08}" type="slidenum">
              <a:rPr lang="en-US" smtClean="0"/>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D5DC2EB-4726-47CC-AB6B-F565E146DC08}" type="slidenum">
              <a:rPr lang="en-US" smtClean="0"/>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8D58DB3-A266-40AF-B60D-89DDDBA86B6C}"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8D58DB3-A266-40AF-B60D-89DDDBA86B6C}" type="slidenum">
              <a:rPr lang="en-US" smtClean="0"/>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3555877-0060-41BD-92E4-1DD898A0820B}" type="slidenum">
              <a:rPr lang="en-US" smtClean="0"/>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D5DC2EB-4726-47CC-AB6B-F565E146DC08}"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8D58DB3-A266-40AF-B60D-89DDDBA86B6C}" type="slidenum">
              <a:rPr lang="en-US" smtClean="0"/>
              <a:pPr/>
              <a:t>24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8D58DB3-A266-40AF-B60D-89DDDBA86B6C}" type="slidenum">
              <a:rPr lang="en-US" smtClean="0"/>
              <a:pPr/>
              <a:t>25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D5DC2EB-4726-47CC-AB6B-F565E146DC08}"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8D58DB3-A266-40AF-B60D-89DDDBA86B6C}" type="slidenum">
              <a:rPr lang="en-US" smtClean="0"/>
              <a:pPr/>
              <a:t>27</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8D58DB3-A266-40AF-B60D-89DDDBA86B6C}" type="slidenum">
              <a:rPr lang="en-US" smtClean="0"/>
              <a:pPr/>
              <a:t>28</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8D58DB3-A266-40AF-B60D-89DDDBA86B6C}" type="slidenum">
              <a:rPr lang="en-US" smtClean="0"/>
              <a:pPr/>
              <a:t>29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8D58DB3-A266-40AF-B60D-89DDDBA86B6C}"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8D58DB3-A266-40AF-B60D-89DDDBA86B6C}" type="slidenum">
              <a:rPr lang="en-US" smtClean="0"/>
              <a:pPr/>
              <a:t>30</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3555877-0060-41BD-92E4-1DD898A0820B}" type="slidenum">
              <a:rPr lang="en-US" smtClean="0"/>
              <a:pPr/>
              <a:t>31</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8D58DB3-A266-40AF-B60D-89DDDBA86B6C}" type="slidenum">
              <a:rPr lang="en-US" smtClean="0"/>
              <a:pPr/>
              <a:t>32</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8D58DB3-A266-40AF-B60D-89DDDBA86B6C}" type="slidenum">
              <a:rPr lang="en-US" smtClean="0"/>
              <a:pPr/>
              <a:t>33</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3555877-0060-41BD-92E4-1DD898A0820B}" type="slidenum">
              <a:rPr lang="en-US" smtClean="0"/>
              <a:pPr/>
              <a:t>34</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D5DC2EB-4726-47CC-AB6B-F565E146DC08}" type="slidenum">
              <a:rPr lang="en-US" smtClean="0"/>
              <a:pPr/>
              <a:t>35</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3555877-0060-41BD-92E4-1DD898A0820B}" type="slidenum">
              <a:rPr lang="en-US" smtClean="0"/>
              <a:pPr/>
              <a:t>36</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3555877-0060-41BD-92E4-1DD898A0820B}" type="slidenum">
              <a:rPr lang="en-US" smtClean="0"/>
              <a:pPr/>
              <a:t>37</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3555877-0060-41BD-92E4-1DD898A0820B}" type="slidenum">
              <a:rPr lang="en-US" smtClean="0"/>
              <a:pPr/>
              <a:t>38</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3555877-0060-41BD-92E4-1DD898A0820B}" type="slidenum">
              <a:rPr lang="en-US" smtClean="0"/>
              <a:pPr/>
              <a:t>39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555877-0060-41BD-92E4-1DD898A0820B}" type="slidenum">
              <a:rPr lang="en-US" smtClean="0"/>
              <a:pPr/>
              <a:t>40</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3555877-0060-41BD-92E4-1DD898A0820B}" type="slidenum">
              <a:rPr lang="en-US" smtClean="0"/>
              <a:pPr/>
              <a:t>41</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D5DC2EB-4726-47CC-AB6B-F565E146DC08}" type="slidenum">
              <a:rPr lang="en-US" smtClean="0"/>
              <a:pPr/>
              <a:t>42</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3555877-0060-41BD-92E4-1DD898A0820B}" type="slidenum">
              <a:rPr lang="en-US" smtClean="0"/>
              <a:pPr/>
              <a:t>43</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D5DC2EB-4726-47CC-AB6B-F565E146DC08}" type="slidenum">
              <a:rPr lang="en-US" smtClean="0"/>
              <a:pPr/>
              <a:t>44</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D5DC2EB-4726-47CC-AB6B-F565E146DC08}" type="slidenum">
              <a:rPr lang="en-US" smtClean="0"/>
              <a:pPr/>
              <a:t>45</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D5DC2EB-4726-47CC-AB6B-F565E146DC08}" type="slidenum">
              <a:rPr lang="en-US" smtClean="0"/>
              <a:pPr/>
              <a:t>46</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D5DC2EB-4726-47CC-AB6B-F565E146DC08}" type="slidenum">
              <a:rPr lang="en-US" smtClean="0"/>
              <a:pPr/>
              <a:t>47</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D5DC2EB-4726-47CC-AB6B-F565E146DC08}" type="slidenum">
              <a:rPr lang="en-US" smtClean="0"/>
              <a:pPr/>
              <a:t>48</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D5DC2EB-4726-47CC-AB6B-F565E146DC08}" type="slidenum">
              <a:rPr lang="en-US" smtClean="0"/>
              <a:pPr/>
              <a:t>49</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D5DC2EB-4726-47CC-AB6B-F565E146DC08}" type="slidenum">
              <a:rPr lang="en-US" smtClean="0"/>
              <a:pPr/>
              <a:t>5</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D5DC2EB-4726-47CC-AB6B-F565E146DC08}" type="slidenum">
              <a:rPr lang="en-US" smtClean="0"/>
              <a:pPr/>
              <a:t>50</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D5DC2EB-4726-47CC-AB6B-F565E146DC08}" type="slidenum">
              <a:rPr lang="en-US" smtClean="0"/>
              <a:pPr/>
              <a:t>51</a:t>
            </a:fld>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D5DC2EB-4726-47CC-AB6B-F565E146DC08}" type="slidenum">
              <a:rPr lang="en-US" smtClean="0"/>
              <a:pPr/>
              <a:t>52</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3555877-0060-41BD-92E4-1DD898A0820B}" type="slidenum">
              <a:rPr lang="en-US" smtClean="0"/>
              <a:pPr/>
              <a:t>53</a:t>
            </a:fld>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8D58DB3-A266-40AF-B60D-89DDDBA86B6C}" type="slidenum">
              <a:rPr lang="en-US" smtClean="0"/>
              <a:pPr/>
              <a:t>54</a:t>
            </a:fld>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8D58DB3-A266-40AF-B60D-89DDDBA86B6C}" type="slidenum">
              <a:rPr lang="en-US" smtClean="0"/>
              <a:pPr/>
              <a:t>55</a:t>
            </a:fld>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8D58DB3-A266-40AF-B60D-89DDDBA86B6C}" type="slidenum">
              <a:rPr lang="en-US" smtClean="0"/>
              <a:pPr/>
              <a:t>56</a:t>
            </a:fld>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D5DC2EB-4726-47CC-AB6B-F565E146DC08}" type="slidenum">
              <a:rPr lang="en-US" smtClean="0"/>
              <a:pPr/>
              <a:t>57</a:t>
            </a:fld>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D5DC2EB-4726-47CC-AB6B-F565E146DC08}" type="slidenum">
              <a:rPr lang="en-US" smtClean="0"/>
              <a:pPr/>
              <a:t>58</a:t>
            </a:fld>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D5DC2EB-4726-47CC-AB6B-F565E146DC08}" type="slidenum">
              <a:rPr lang="en-US" smtClean="0"/>
              <a:pPr/>
              <a:t>59</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D5DC2EB-4726-47CC-AB6B-F565E146DC08}" type="slidenum">
              <a:rPr lang="en-US" smtClean="0"/>
              <a:pPr/>
              <a:t>6</a:t>
            </a:fld>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8D58DB3-A266-40AF-B60D-89DDDBA86B6C}" type="slidenum">
              <a:rPr lang="en-US" smtClean="0"/>
              <a:pPr/>
              <a:t>60</a:t>
            </a:fld>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61</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DE55657-4C41-4313-805D-C928C5067BDC}" type="datetimeFigureOut">
              <a:rPr lang="en-US" smtClean="0"/>
              <a:pPr/>
              <a:t>10/19/2011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C98D8E1-5CCD-4A6C-BF64-E985315BA1AD}" type="slidenum">
              <a:rPr lang="en-US" smtClean="0"/>
              <a:pPr/>
              <a:t>‹#›</a:t>
            </a:fld>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E55657-4C41-4313-805D-C928C5067BDC}" type="datetimeFigureOut">
              <a:rPr lang="en-US" smtClean="0"/>
              <a:pPr/>
              <a:t>10/19/2011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C98D8E1-5CCD-4A6C-BF64-E985315BA1AD}" type="slidenum">
              <a:rPr lang="en-US" smtClean="0"/>
              <a:pPr/>
              <a:t>‹#›</a:t>
            </a:fld>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E55657-4C41-4313-805D-C928C5067BDC}" type="datetimeFigureOut">
              <a:rPr lang="en-US" smtClean="0"/>
              <a:pPr/>
              <a:t>10/19/2011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C98D8E1-5CCD-4A6C-BF64-E985315BA1AD}" type="slidenum">
              <a:rPr lang="en-US" smtClean="0"/>
              <a:pPr/>
              <a:t>‹#›</a:t>
            </a:fld>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E55657-4C41-4313-805D-C928C5067BDC}" type="datetimeFigureOut">
              <a:rPr lang="en-US" smtClean="0"/>
              <a:pPr/>
              <a:t>10/19/2011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C98D8E1-5CCD-4A6C-BF64-E985315BA1AD}" type="slidenum">
              <a:rPr lang="en-US" smtClean="0"/>
              <a:pPr/>
              <a:t>‹#›</a:t>
            </a:fld>
            <a:endParaRPr lang="en-US"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DE55657-4C41-4313-805D-C928C5067BDC}" type="datetimeFigureOut">
              <a:rPr lang="en-US" smtClean="0"/>
              <a:pPr/>
              <a:t>10/19/2011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C98D8E1-5CCD-4A6C-BF64-E985315BA1AD}" type="slidenum">
              <a:rPr lang="en-US" smtClean="0"/>
              <a:pPr/>
              <a:t>‹#›</a:t>
            </a:fld>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DE55657-4C41-4313-805D-C928C5067BDC}" type="datetimeFigureOut">
              <a:rPr lang="en-US" smtClean="0"/>
              <a:pPr/>
              <a:t>10/19/2011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C98D8E1-5CCD-4A6C-BF64-E985315BA1AD}" type="slidenum">
              <a:rPr lang="en-US" smtClean="0"/>
              <a:pPr/>
              <a:t>‹#›</a:t>
            </a:fld>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DE55657-4C41-4313-805D-C928C5067BDC}" type="datetimeFigureOut">
              <a:rPr lang="en-US" smtClean="0"/>
              <a:pPr/>
              <a:t>10/19/2011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C98D8E1-5CCD-4A6C-BF64-E985315BA1AD}" type="slidenum">
              <a:rPr lang="en-US" smtClean="0"/>
              <a:pPr/>
              <a:t>‹#›</a:t>
            </a:fld>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DE55657-4C41-4313-805D-C928C5067BDC}" type="datetimeFigureOut">
              <a:rPr lang="en-US" smtClean="0"/>
              <a:pPr/>
              <a:t>10/19/2011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C98D8E1-5CCD-4A6C-BF64-E985315BA1AD}" type="slidenum">
              <a:rPr lang="en-US" smtClean="0"/>
              <a:pPr/>
              <a:t>‹#›</a:t>
            </a:fld>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E55657-4C41-4313-805D-C928C5067BDC}" type="datetimeFigureOut">
              <a:rPr lang="en-US" smtClean="0"/>
              <a:pPr/>
              <a:t>10/19/2011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C98D8E1-5CCD-4A6C-BF64-E985315BA1AD}" type="slidenum">
              <a:rPr lang="en-US" smtClean="0"/>
              <a:pPr/>
              <a:t>‹#›</a:t>
            </a:fld>
            <a:endParaRPr lang="en-US"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E55657-4C41-4313-805D-C928C5067BDC}" type="datetimeFigureOut">
              <a:rPr lang="en-US" smtClean="0"/>
              <a:pPr/>
              <a:t>10/19/2011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C98D8E1-5CCD-4A6C-BF64-E985315BA1AD}" type="slidenum">
              <a:rPr lang="en-US" smtClean="0"/>
              <a:pPr/>
              <a:t>‹#›</a:t>
            </a:fld>
            <a:endParaRPr lang="en-US" dirty="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E55657-4C41-4313-805D-C928C5067BDC}" type="datetimeFigureOut">
              <a:rPr lang="en-US" smtClean="0"/>
              <a:pPr/>
              <a:t>10/19/2011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C98D8E1-5CCD-4A6C-BF64-E985315BA1AD}" type="slidenum">
              <a:rPr lang="en-US" smtClean="0"/>
              <a:pPr/>
              <a:t>‹#›</a:t>
            </a:fld>
            <a:endParaRPr lang="en-US" dirty="0"/>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E55657-4C41-4313-805D-C928C5067BDC}" type="datetimeFigureOut">
              <a:rPr lang="en-US" smtClean="0"/>
              <a:pPr/>
              <a:t>10/19/2011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98D8E1-5CCD-4A6C-BF64-E985315BA1AD}"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53.jpeg"/></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lum bright="-10000" contrast="10000"/>
          </a:blip>
          <a:srcRect/>
          <a:stretch>
            <a:fillRect/>
          </a:stretch>
        </p:blipFill>
        <p:spPr bwMode="auto">
          <a:xfrm>
            <a:off x="838200" y="0"/>
            <a:ext cx="7472896" cy="3810000"/>
          </a:xfrm>
          <a:prstGeom prst="rect">
            <a:avLst/>
          </a:prstGeom>
          <a:ln>
            <a:noFill/>
          </a:ln>
          <a:effectLst>
            <a:softEdge rad="112500"/>
          </a:effectLst>
        </p:spPr>
      </p:pic>
      <p:sp>
        <p:nvSpPr>
          <p:cNvPr id="5" name="Rectangle 4"/>
          <p:cNvSpPr/>
          <p:nvPr/>
        </p:nvSpPr>
        <p:spPr>
          <a:xfrm>
            <a:off x="0" y="3962400"/>
            <a:ext cx="9144000" cy="2800767"/>
          </a:xfrm>
          <a:prstGeom prst="rect">
            <a:avLst/>
          </a:prstGeom>
        </p:spPr>
        <p:txBody>
          <a:bodyPr wrap="square">
            <a:spAutoFit/>
          </a:bodyPr>
          <a:lstStyle/>
          <a:p>
            <a:pPr algn="ctr"/>
            <a:r>
              <a:rPr lang="en-US" sz="4400" dirty="0" smtClean="0">
                <a:latin typeface="Copperplate Gothic Bold" pitchFamily="34" charset="0"/>
              </a:rPr>
              <a:t>The inherent characteristics, quality's </a:t>
            </a:r>
          </a:p>
          <a:p>
            <a:pPr algn="ctr"/>
            <a:r>
              <a:rPr lang="en-US" sz="4400" dirty="0" smtClean="0">
                <a:latin typeface="Copperplate Gothic Bold" pitchFamily="34" charset="0"/>
              </a:rPr>
              <a:t>and features of God</a:t>
            </a:r>
          </a:p>
          <a:p>
            <a:pPr algn="ctr"/>
            <a:r>
              <a:rPr lang="en-US" sz="4400" dirty="0" smtClean="0">
                <a:latin typeface="Copperplate Gothic Bold" pitchFamily="34" charset="0"/>
              </a:rPr>
              <a:t>(Part 5)</a:t>
            </a:r>
            <a:endParaRPr lang="en-US" sz="4400" dirty="0">
              <a:latin typeface="Copperplate Gothic Bold"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God is eternal</a:t>
            </a:r>
            <a:endParaRPr lang="en-US" dirty="0"/>
          </a:p>
        </p:txBody>
      </p:sp>
      <p:sp>
        <p:nvSpPr>
          <p:cNvPr id="3" name="Content Placeholder 2"/>
          <p:cNvSpPr>
            <a:spLocks noGrp="1"/>
          </p:cNvSpPr>
          <p:nvPr>
            <p:ph idx="1"/>
          </p:nvPr>
        </p:nvSpPr>
        <p:spPr>
          <a:xfrm>
            <a:off x="4495800" y="1447800"/>
            <a:ext cx="4267200" cy="5410200"/>
          </a:xfrm>
        </p:spPr>
        <p:txBody>
          <a:bodyPr>
            <a:noAutofit/>
          </a:bodyPr>
          <a:lstStyle/>
          <a:p>
            <a:pPr algn="ctr">
              <a:buNone/>
            </a:pPr>
            <a:r>
              <a:rPr lang="en-US" sz="3600" i="1" dirty="0" smtClean="0"/>
              <a:t>"The </a:t>
            </a:r>
            <a:r>
              <a:rPr lang="en-US" sz="3600" i="1" u="sng" dirty="0" smtClean="0"/>
              <a:t>eternal God </a:t>
            </a:r>
            <a:r>
              <a:rPr lang="en-US" sz="3600" i="1" dirty="0" smtClean="0"/>
              <a:t>is  thy refuge, and underneath are the </a:t>
            </a:r>
            <a:r>
              <a:rPr lang="en-US" sz="3600" i="1" u="sng" dirty="0" smtClean="0"/>
              <a:t>everlasting</a:t>
            </a:r>
            <a:r>
              <a:rPr lang="en-US" sz="3600" i="1" dirty="0" smtClean="0"/>
              <a:t> arms: and he shall thrust out the enemy from before thee.” Deuteronomy 33:27 </a:t>
            </a:r>
          </a:p>
        </p:txBody>
      </p:sp>
      <p:pic>
        <p:nvPicPr>
          <p:cNvPr id="2050" name="Picture 2"/>
          <p:cNvPicPr>
            <a:picLocks noChangeAspect="1" noChangeArrowheads="1"/>
          </p:cNvPicPr>
          <p:nvPr/>
        </p:nvPicPr>
        <p:blipFill>
          <a:blip r:embed="rId3" cstate="print"/>
          <a:srcRect/>
          <a:stretch>
            <a:fillRect/>
          </a:stretch>
        </p:blipFill>
        <p:spPr bwMode="auto">
          <a:xfrm>
            <a:off x="304800" y="1828800"/>
            <a:ext cx="4419600" cy="33147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t="2500" r="565"/>
          <a:stretch>
            <a:fillRect/>
          </a:stretch>
        </p:blipFill>
        <p:spPr bwMode="auto">
          <a:xfrm>
            <a:off x="5486400" y="1371600"/>
            <a:ext cx="3657600" cy="4322618"/>
          </a:xfrm>
          <a:prstGeom prst="rect">
            <a:avLst/>
          </a:prstGeom>
          <a:ln>
            <a:noFill/>
          </a:ln>
          <a:effectLst>
            <a:softEdge rad="112500"/>
          </a:effectLst>
        </p:spPr>
      </p:pic>
      <p:sp>
        <p:nvSpPr>
          <p:cNvPr id="3" name="Title 1"/>
          <p:cNvSpPr txBox="1">
            <a:spLocks/>
          </p:cNvSpPr>
          <p:nvPr/>
        </p:nvSpPr>
        <p:spPr>
          <a:xfrm>
            <a:off x="457200" y="304800"/>
            <a:ext cx="8229600" cy="12192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smtClean="0">
                <a:ln>
                  <a:noFill/>
                </a:ln>
                <a:solidFill>
                  <a:schemeClr val="tx1"/>
                </a:solidFill>
                <a:effectLst/>
                <a:uLnTx/>
                <a:uFillTx/>
                <a:latin typeface="+mj-lt"/>
                <a:ea typeface="+mj-ea"/>
                <a:cs typeface="+mj-cs"/>
              </a:rPr>
              <a:t>God is infinite</a:t>
            </a:r>
            <a:endParaRPr kumimoji="0" lang="en-US" sz="4800" b="0" i="0" u="none" strike="noStrike" kern="1200" cap="none" spc="0" normalizeH="0" baseline="0" noProof="0" dirty="0">
              <a:ln>
                <a:noFill/>
              </a:ln>
              <a:solidFill>
                <a:schemeClr val="tx1"/>
              </a:solidFill>
              <a:effectLst/>
              <a:uLnTx/>
              <a:uFillTx/>
              <a:latin typeface="+mj-lt"/>
              <a:ea typeface="+mj-ea"/>
              <a:cs typeface="+mj-cs"/>
            </a:endParaRPr>
          </a:p>
        </p:txBody>
      </p:sp>
      <p:sp>
        <p:nvSpPr>
          <p:cNvPr id="4" name="Rectangle 3"/>
          <p:cNvSpPr/>
          <p:nvPr/>
        </p:nvSpPr>
        <p:spPr>
          <a:xfrm>
            <a:off x="0" y="1524000"/>
            <a:ext cx="5486400" cy="5016758"/>
          </a:xfrm>
          <a:prstGeom prst="rect">
            <a:avLst/>
          </a:prstGeom>
        </p:spPr>
        <p:txBody>
          <a:bodyPr wrap="square">
            <a:spAutoFit/>
          </a:bodyPr>
          <a:lstStyle/>
          <a:p>
            <a:pPr algn="ctr"/>
            <a:r>
              <a:rPr lang="en-US" sz="3200" i="1" dirty="0" smtClean="0"/>
              <a:t>"And Solomon stood before the altar of the Lord in the presence of all the congregation of Israel, and spread forth his hands toward heaven: And he said…</a:t>
            </a:r>
            <a:r>
              <a:rPr lang="en-US" sz="3200" i="1" u="sng" dirty="0" smtClean="0"/>
              <a:t>Behold, the heaven and heaven of heavens cannot contain thee</a:t>
            </a:r>
            <a:r>
              <a:rPr lang="en-US" sz="3200" i="1" dirty="0" smtClean="0"/>
              <a:t>; how much less this house that I have builded?”</a:t>
            </a:r>
          </a:p>
          <a:p>
            <a:pPr algn="ctr"/>
            <a:r>
              <a:rPr lang="en-US" sz="3200" i="1" dirty="0" smtClean="0"/>
              <a:t>I Kings 8:22, 23, 27 </a:t>
            </a:r>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normAutofit/>
          </a:bodyPr>
          <a:lstStyle/>
          <a:p>
            <a:r>
              <a:rPr lang="en-US" dirty="0" smtClean="0"/>
              <a:t>God is omnipotent</a:t>
            </a:r>
            <a:endParaRPr lang="en-US" dirty="0"/>
          </a:p>
        </p:txBody>
      </p:sp>
      <p:sp>
        <p:nvSpPr>
          <p:cNvPr id="3" name="Content Placeholder 2"/>
          <p:cNvSpPr>
            <a:spLocks noGrp="1"/>
          </p:cNvSpPr>
          <p:nvPr>
            <p:ph idx="1"/>
          </p:nvPr>
        </p:nvSpPr>
        <p:spPr>
          <a:xfrm>
            <a:off x="0" y="1371600"/>
            <a:ext cx="9144000" cy="5486400"/>
          </a:xfrm>
        </p:spPr>
        <p:txBody>
          <a:bodyPr>
            <a:noAutofit/>
          </a:bodyPr>
          <a:lstStyle/>
          <a:p>
            <a:pPr algn="ctr">
              <a:buNone/>
            </a:pPr>
            <a:r>
              <a:rPr lang="en-US" sz="3600" i="1" dirty="0" smtClean="0"/>
              <a:t>   "Is any thing too hard for the Lord?”     (Genesis 18:14)</a:t>
            </a:r>
          </a:p>
        </p:txBody>
      </p:sp>
      <p:pic>
        <p:nvPicPr>
          <p:cNvPr id="12291" name="Picture 3"/>
          <p:cNvPicPr>
            <a:picLocks noChangeAspect="1" noChangeArrowheads="1"/>
          </p:cNvPicPr>
          <p:nvPr/>
        </p:nvPicPr>
        <p:blipFill>
          <a:blip r:embed="rId3" cstate="print"/>
          <a:srcRect/>
          <a:stretch>
            <a:fillRect/>
          </a:stretch>
        </p:blipFill>
        <p:spPr bwMode="auto">
          <a:xfrm rot="21154425">
            <a:off x="3020275" y="2945933"/>
            <a:ext cx="4536998" cy="340274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5410200" y="0"/>
            <a:ext cx="3733800" cy="2688336"/>
          </a:xfrm>
          <a:prstGeom prst="rect">
            <a:avLst/>
          </a:prstGeom>
          <a:noFill/>
          <a:ln w="9525">
            <a:noFill/>
            <a:miter lim="800000"/>
            <a:headEnd/>
            <a:tailEnd/>
          </a:ln>
        </p:spPr>
      </p:pic>
      <p:sp>
        <p:nvSpPr>
          <p:cNvPr id="2" name="Title 1"/>
          <p:cNvSpPr>
            <a:spLocks noGrp="1"/>
          </p:cNvSpPr>
          <p:nvPr>
            <p:ph type="title"/>
          </p:nvPr>
        </p:nvSpPr>
        <p:spPr>
          <a:xfrm>
            <a:off x="381000" y="457200"/>
            <a:ext cx="4800600" cy="960438"/>
          </a:xfrm>
        </p:spPr>
        <p:txBody>
          <a:bodyPr>
            <a:noAutofit/>
          </a:bodyPr>
          <a:lstStyle/>
          <a:p>
            <a:pPr lvl="0"/>
            <a:r>
              <a:rPr lang="en-US" dirty="0" smtClean="0"/>
              <a:t>God is omnipresent</a:t>
            </a:r>
            <a:br>
              <a:rPr lang="en-US" dirty="0" smtClean="0"/>
            </a:br>
            <a:endParaRPr lang="en-US" dirty="0"/>
          </a:p>
        </p:txBody>
      </p:sp>
      <p:sp>
        <p:nvSpPr>
          <p:cNvPr id="3" name="Content Placeholder 2"/>
          <p:cNvSpPr>
            <a:spLocks noGrp="1"/>
          </p:cNvSpPr>
          <p:nvPr>
            <p:ph idx="1"/>
          </p:nvPr>
        </p:nvSpPr>
        <p:spPr>
          <a:xfrm>
            <a:off x="0" y="1600200"/>
            <a:ext cx="9144000" cy="5257800"/>
          </a:xfrm>
        </p:spPr>
        <p:txBody>
          <a:bodyPr>
            <a:normAutofit/>
          </a:bodyPr>
          <a:lstStyle/>
          <a:p>
            <a:pPr>
              <a:buNone/>
            </a:pPr>
            <a:r>
              <a:rPr lang="en-US" sz="3600" dirty="0" smtClean="0"/>
              <a:t>    </a:t>
            </a:r>
            <a:r>
              <a:rPr lang="en-US" sz="3600" i="1" dirty="0" smtClean="0"/>
              <a:t> "Whither shall I go from                                  thy spirit? or</a:t>
            </a:r>
            <a:r>
              <a:rPr lang="en-US" sz="3600" i="1" u="sng" dirty="0" smtClean="0"/>
              <a:t> whither shall                                     I flee from thy presence</a:t>
            </a:r>
            <a:r>
              <a:rPr lang="en-US" sz="3600" i="1" dirty="0" smtClean="0"/>
              <a:t>? If I ascend up into heaven, thou art there: if I make my bed in hell, behold, thou art there. If I take the wings of the morning, and dwell in the uttermost parts of the sea; even there shall thy hand lead me, and thy right hand shall hold me.” </a:t>
            </a:r>
          </a:p>
          <a:p>
            <a:pPr algn="ctr">
              <a:buNone/>
            </a:pPr>
            <a:r>
              <a:rPr lang="en-US" sz="3600" i="1" dirty="0" smtClean="0"/>
              <a:t>Psalm 139:7-11</a:t>
            </a:r>
            <a:endParaRPr lang="en-US" sz="3600" dirty="0"/>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ormAutofit/>
          </a:bodyPr>
          <a:lstStyle/>
          <a:p>
            <a:r>
              <a:rPr lang="en-US" dirty="0" smtClean="0"/>
              <a:t>God is omniscient</a:t>
            </a:r>
            <a:endParaRPr lang="en-US" dirty="0"/>
          </a:p>
        </p:txBody>
      </p:sp>
      <p:sp>
        <p:nvSpPr>
          <p:cNvPr id="3" name="Content Placeholder 2"/>
          <p:cNvSpPr>
            <a:spLocks noGrp="1"/>
          </p:cNvSpPr>
          <p:nvPr>
            <p:ph idx="1"/>
          </p:nvPr>
        </p:nvSpPr>
        <p:spPr>
          <a:xfrm>
            <a:off x="0" y="1295400"/>
            <a:ext cx="9144000" cy="5562600"/>
          </a:xfrm>
        </p:spPr>
        <p:txBody>
          <a:bodyPr>
            <a:noAutofit/>
          </a:bodyPr>
          <a:lstStyle/>
          <a:p>
            <a:pPr algn="ctr">
              <a:buNone/>
            </a:pPr>
            <a:r>
              <a:rPr lang="en-US" sz="3600" i="1" dirty="0" smtClean="0"/>
              <a:t>"Great is our Lord, and of great power: </a:t>
            </a:r>
            <a:r>
              <a:rPr lang="en-US" sz="3600" i="1" u="sng" dirty="0" smtClean="0"/>
              <a:t>his understanding is infinite</a:t>
            </a:r>
            <a:r>
              <a:rPr lang="en-US" sz="3600" i="1" dirty="0" smtClean="0"/>
              <a:t>.“ Psalm 147:5 </a:t>
            </a:r>
          </a:p>
        </p:txBody>
      </p:sp>
      <p:pic>
        <p:nvPicPr>
          <p:cNvPr id="1026" name="Picture 2"/>
          <p:cNvPicPr>
            <a:picLocks noChangeAspect="1" noChangeArrowheads="1"/>
          </p:cNvPicPr>
          <p:nvPr/>
        </p:nvPicPr>
        <p:blipFill>
          <a:blip r:embed="rId3" cstate="print"/>
          <a:srcRect/>
          <a:stretch>
            <a:fillRect/>
          </a:stretch>
        </p:blipFill>
        <p:spPr bwMode="auto">
          <a:xfrm>
            <a:off x="2514600" y="3048000"/>
            <a:ext cx="4131892" cy="353689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dirty="0" smtClean="0"/>
              <a:t>God is all wise</a:t>
            </a:r>
            <a:endParaRPr lang="en-US" dirty="0"/>
          </a:p>
        </p:txBody>
      </p:sp>
      <p:sp>
        <p:nvSpPr>
          <p:cNvPr id="9" name="Content Placeholder 8"/>
          <p:cNvSpPr>
            <a:spLocks noGrp="1"/>
          </p:cNvSpPr>
          <p:nvPr>
            <p:ph idx="1"/>
          </p:nvPr>
        </p:nvSpPr>
        <p:spPr>
          <a:xfrm>
            <a:off x="457200" y="1219200"/>
            <a:ext cx="8229600" cy="1981201"/>
          </a:xfrm>
        </p:spPr>
        <p:txBody>
          <a:bodyPr>
            <a:normAutofit/>
          </a:bodyPr>
          <a:lstStyle/>
          <a:p>
            <a:pPr algn="ctr">
              <a:buNone/>
            </a:pPr>
            <a:r>
              <a:rPr lang="en-US" sz="3600" i="1" dirty="0" smtClean="0"/>
              <a:t>"To the </a:t>
            </a:r>
            <a:r>
              <a:rPr lang="en-US" sz="3600" i="1" u="sng" dirty="0" smtClean="0"/>
              <a:t>only wise God </a:t>
            </a:r>
            <a:r>
              <a:rPr lang="en-US" sz="3600" i="1" dirty="0" smtClean="0"/>
              <a:t>our Saviour, be glory and majesty, dominion and power, both now and ever. Amen.” Jude 1:25 </a:t>
            </a:r>
          </a:p>
        </p:txBody>
      </p:sp>
      <p:sp>
        <p:nvSpPr>
          <p:cNvPr id="3" name="Rectangle 2"/>
          <p:cNvSpPr/>
          <p:nvPr/>
        </p:nvSpPr>
        <p:spPr>
          <a:xfrm>
            <a:off x="0" y="1219200"/>
            <a:ext cx="9144000" cy="1200329"/>
          </a:xfrm>
          <a:prstGeom prst="rect">
            <a:avLst/>
          </a:prstGeom>
        </p:spPr>
        <p:txBody>
          <a:bodyPr wrap="square">
            <a:spAutoFit/>
          </a:bodyPr>
          <a:lstStyle/>
          <a:p>
            <a:endParaRPr lang="en-US" sz="3600" dirty="0" smtClean="0"/>
          </a:p>
          <a:p>
            <a:endParaRPr lang="en-US" sz="3600" dirty="0" smtClean="0"/>
          </a:p>
        </p:txBody>
      </p:sp>
      <p:pic>
        <p:nvPicPr>
          <p:cNvPr id="5122" name="Picture 2"/>
          <p:cNvPicPr>
            <a:picLocks noChangeAspect="1" noChangeArrowheads="1"/>
          </p:cNvPicPr>
          <p:nvPr/>
        </p:nvPicPr>
        <p:blipFill>
          <a:blip r:embed="rId3" cstate="print">
            <a:lum contrast="30000"/>
          </a:blip>
          <a:srcRect/>
          <a:stretch>
            <a:fillRect/>
          </a:stretch>
        </p:blipFill>
        <p:spPr bwMode="auto">
          <a:xfrm>
            <a:off x="2438400" y="3048000"/>
            <a:ext cx="4191000" cy="363220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600200"/>
          </a:xfrm>
        </p:spPr>
        <p:txBody>
          <a:bodyPr>
            <a:normAutofit fontScale="90000"/>
          </a:bodyPr>
          <a:lstStyle/>
          <a:p>
            <a:r>
              <a:rPr lang="en-US" dirty="0" smtClean="0"/>
              <a:t>God is immutable</a:t>
            </a:r>
            <a:br>
              <a:rPr lang="en-US" dirty="0" smtClean="0"/>
            </a:br>
            <a:r>
              <a:rPr lang="en-US" i="1" dirty="0" smtClean="0"/>
              <a:t>“For I am the Lord, I change not.” Malachi 3:6 </a:t>
            </a:r>
            <a:r>
              <a:rPr lang="en-US" dirty="0" smtClean="0"/>
              <a:t/>
            </a:r>
            <a:br>
              <a:rPr lang="en-US" dirty="0" smtClean="0"/>
            </a:br>
            <a:endParaRPr lang="en-US" dirty="0"/>
          </a:p>
        </p:txBody>
      </p:sp>
      <p:sp>
        <p:nvSpPr>
          <p:cNvPr id="7" name="Rectangle 6"/>
          <p:cNvSpPr/>
          <p:nvPr/>
        </p:nvSpPr>
        <p:spPr>
          <a:xfrm>
            <a:off x="533400" y="2286001"/>
            <a:ext cx="8077200" cy="4031873"/>
          </a:xfrm>
          <a:prstGeom prst="rect">
            <a:avLst/>
          </a:prstGeom>
          <a:solidFill>
            <a:schemeClr val="bg2">
              <a:lumMod val="60000"/>
              <a:lumOff val="40000"/>
            </a:schemeClr>
          </a:solidFill>
          <a:ln w="57150">
            <a:solidFill>
              <a:schemeClr val="tx1"/>
            </a:solidFill>
          </a:ln>
        </p:spPr>
        <p:txBody>
          <a:bodyPr wrap="square">
            <a:spAutoFit/>
          </a:bodyPr>
          <a:lstStyle/>
          <a:p>
            <a:pPr algn="ctr"/>
            <a:r>
              <a:rPr lang="en-US" sz="3200" b="1" i="1" dirty="0" smtClean="0">
                <a:solidFill>
                  <a:schemeClr val="bg1"/>
                </a:solidFill>
              </a:rPr>
              <a:t>“Wherein God, willing more abundantly to shew unto the heirs of promise the </a:t>
            </a:r>
            <a:r>
              <a:rPr lang="en-US" sz="3200" b="1" i="1" u="sng" dirty="0" smtClean="0">
                <a:solidFill>
                  <a:schemeClr val="bg1"/>
                </a:solidFill>
              </a:rPr>
              <a:t>immutability</a:t>
            </a:r>
            <a:r>
              <a:rPr lang="en-US" sz="3200" b="1" i="1" dirty="0" smtClean="0">
                <a:solidFill>
                  <a:schemeClr val="bg1"/>
                </a:solidFill>
              </a:rPr>
              <a:t> of his counsel, confirmed it by an oath: That by two </a:t>
            </a:r>
            <a:r>
              <a:rPr lang="en-US" sz="3200" b="1" i="1" u="sng" dirty="0" smtClean="0">
                <a:solidFill>
                  <a:schemeClr val="bg1"/>
                </a:solidFill>
              </a:rPr>
              <a:t>immutable</a:t>
            </a:r>
            <a:r>
              <a:rPr lang="en-US" sz="3200" b="1" i="1" dirty="0" smtClean="0">
                <a:solidFill>
                  <a:schemeClr val="bg1"/>
                </a:solidFill>
              </a:rPr>
              <a:t> things, in which it was impossible for God to lie, we might have a strong consolation, who have fled for refuge to lay hold upon the hope set before us.” Hebrews 6:17-18 </a:t>
            </a:r>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cstate="print">
            <a:lum bright="-10000" contrast="10000"/>
          </a:blip>
          <a:srcRect/>
          <a:stretch>
            <a:fillRect/>
          </a:stretch>
        </p:blipFill>
        <p:spPr bwMode="auto">
          <a:xfrm>
            <a:off x="5562600" y="152400"/>
            <a:ext cx="3420855" cy="48006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100" name="Picture 4"/>
          <p:cNvPicPr>
            <a:picLocks noChangeAspect="1" noChangeArrowheads="1"/>
          </p:cNvPicPr>
          <p:nvPr/>
        </p:nvPicPr>
        <p:blipFill>
          <a:blip r:embed="rId4" cstate="print"/>
          <a:srcRect l="10997" t="-1224" r="20275"/>
          <a:stretch>
            <a:fillRect/>
          </a:stretch>
        </p:blipFill>
        <p:spPr bwMode="auto">
          <a:xfrm rot="5400000">
            <a:off x="-730828" y="2407228"/>
            <a:ext cx="5195456" cy="3429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p:cNvPicPr>
            <a:picLocks noChangeAspect="1" noChangeArrowheads="1"/>
          </p:cNvPicPr>
          <p:nvPr/>
        </p:nvPicPr>
        <p:blipFill>
          <a:blip r:embed="rId5" cstate="print"/>
          <a:srcRect/>
          <a:stretch>
            <a:fillRect/>
          </a:stretch>
        </p:blipFill>
        <p:spPr bwMode="auto">
          <a:xfrm rot="21050471">
            <a:off x="1493106" y="1323047"/>
            <a:ext cx="6486094" cy="491862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Effect transition="in" filter="fade">
                                      <p:cBhvr>
                                        <p:cTn id="9"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a:stretch>
            <a:fillRect/>
          </a:stretch>
        </p:blipFill>
        <p:spPr bwMode="auto">
          <a:xfrm rot="1382318">
            <a:off x="5544032" y="1113214"/>
            <a:ext cx="3733800" cy="3781425"/>
          </a:xfrm>
          <a:prstGeom prst="ellipse">
            <a:avLst/>
          </a:prstGeom>
          <a:ln>
            <a:noFill/>
          </a:ln>
          <a:effectLst>
            <a:softEdge rad="112500"/>
          </a:effectLst>
        </p:spPr>
      </p:pic>
      <p:sp>
        <p:nvSpPr>
          <p:cNvPr id="4" name="Title 3"/>
          <p:cNvSpPr>
            <a:spLocks noGrp="1"/>
          </p:cNvSpPr>
          <p:nvPr>
            <p:ph type="title"/>
          </p:nvPr>
        </p:nvSpPr>
        <p:spPr>
          <a:xfrm>
            <a:off x="457200" y="0"/>
            <a:ext cx="8229600" cy="914400"/>
          </a:xfrm>
        </p:spPr>
        <p:txBody>
          <a:bodyPr/>
          <a:lstStyle/>
          <a:p>
            <a:r>
              <a:rPr lang="en-US" dirty="0" smtClean="0"/>
              <a:t>God is sovereign</a:t>
            </a:r>
            <a:endParaRPr lang="en-US" dirty="0"/>
          </a:p>
        </p:txBody>
      </p:sp>
      <p:sp>
        <p:nvSpPr>
          <p:cNvPr id="3" name="Content Placeholder 2"/>
          <p:cNvSpPr>
            <a:spLocks noGrp="1"/>
          </p:cNvSpPr>
          <p:nvPr>
            <p:ph idx="1"/>
          </p:nvPr>
        </p:nvSpPr>
        <p:spPr>
          <a:xfrm>
            <a:off x="0" y="1066800"/>
            <a:ext cx="6248400" cy="5791200"/>
          </a:xfrm>
        </p:spPr>
        <p:txBody>
          <a:bodyPr>
            <a:normAutofit lnSpcReduction="10000"/>
          </a:bodyPr>
          <a:lstStyle/>
          <a:p>
            <a:pPr algn="ctr">
              <a:buNone/>
            </a:pPr>
            <a:r>
              <a:rPr lang="en-US" i="1" smtClean="0"/>
              <a:t> "</a:t>
            </a:r>
            <a:r>
              <a:rPr lang="en-US" i="1" dirty="0" smtClean="0"/>
              <a:t>Remember the former things of old: for I am God, and there is none else; I am God, and there is none like me, declaring the end from the beginning, and from ancient times the things that are not yet done, saying, My counsel shall stand, and </a:t>
            </a:r>
            <a:r>
              <a:rPr lang="en-US" i="1" u="sng" dirty="0" smtClean="0"/>
              <a:t>I will do all my pleasure: yes, I have spoken it, I will also bring it to pass</a:t>
            </a:r>
            <a:r>
              <a:rPr lang="en-US" i="1" dirty="0" smtClean="0"/>
              <a:t>; </a:t>
            </a:r>
            <a:r>
              <a:rPr lang="en-US" i="1" u="sng" dirty="0" smtClean="0"/>
              <a:t>I have purposed it, I will also do it</a:t>
            </a:r>
            <a:r>
              <a:rPr lang="en-US" i="1" dirty="0" smtClean="0"/>
              <a:t>.” Isaiah 46:9-11 </a:t>
            </a:r>
          </a:p>
          <a:p>
            <a:pPr algn="ctr"/>
            <a:endParaRPr lang="en-US" dirty="0"/>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152400" y="1"/>
            <a:ext cx="8991600" cy="6858000"/>
          </a:xfrm>
          <a:prstGeom prst="rect">
            <a:avLst/>
          </a:prstGeom>
          <a:ln>
            <a:noFill/>
          </a:ln>
          <a:effectLst>
            <a:softEdge rad="112500"/>
          </a:effectLst>
        </p:spPr>
      </p:pic>
      <p:sp>
        <p:nvSpPr>
          <p:cNvPr id="2" name="Title 1"/>
          <p:cNvSpPr>
            <a:spLocks noGrp="1"/>
          </p:cNvSpPr>
          <p:nvPr>
            <p:ph type="title"/>
          </p:nvPr>
        </p:nvSpPr>
        <p:spPr>
          <a:xfrm>
            <a:off x="457200" y="0"/>
            <a:ext cx="8229600" cy="1066800"/>
          </a:xfrm>
        </p:spPr>
        <p:txBody>
          <a:bodyPr/>
          <a:lstStyle/>
          <a:p>
            <a:r>
              <a:rPr lang="en-US" dirty="0" smtClean="0">
                <a:effectLst>
                  <a:glow rad="101600">
                    <a:schemeClr val="bg1">
                      <a:alpha val="60000"/>
                    </a:schemeClr>
                  </a:glow>
                </a:effectLst>
              </a:rPr>
              <a:t>God is Light</a:t>
            </a:r>
            <a:endParaRPr lang="en-US" dirty="0">
              <a:effectLst>
                <a:glow rad="101600">
                  <a:schemeClr val="bg1">
                    <a:alpha val="60000"/>
                  </a:schemeClr>
                </a:glow>
              </a:effectLst>
            </a:endParaRPr>
          </a:p>
        </p:txBody>
      </p:sp>
      <p:sp>
        <p:nvSpPr>
          <p:cNvPr id="3" name="Content Placeholder 2"/>
          <p:cNvSpPr>
            <a:spLocks noGrp="1"/>
          </p:cNvSpPr>
          <p:nvPr>
            <p:ph idx="1"/>
          </p:nvPr>
        </p:nvSpPr>
        <p:spPr>
          <a:xfrm>
            <a:off x="228600" y="1143000"/>
            <a:ext cx="8610600" cy="5715000"/>
          </a:xfrm>
        </p:spPr>
        <p:txBody>
          <a:bodyPr>
            <a:noAutofit/>
          </a:bodyPr>
          <a:lstStyle/>
          <a:p>
            <a:pPr algn="ctr">
              <a:buNone/>
            </a:pPr>
            <a:endParaRPr lang="en-US" sz="3600" b="1" i="1" dirty="0" smtClean="0">
              <a:solidFill>
                <a:schemeClr val="bg1"/>
              </a:solidFill>
              <a:effectLst>
                <a:glow rad="101600">
                  <a:schemeClr val="tx1">
                    <a:lumMod val="95000"/>
                    <a:alpha val="60000"/>
                  </a:schemeClr>
                </a:glow>
              </a:effectLst>
            </a:endParaRPr>
          </a:p>
          <a:p>
            <a:pPr algn="ctr">
              <a:buNone/>
            </a:pPr>
            <a:r>
              <a:rPr lang="en-US" sz="3600" b="1" i="1" dirty="0" smtClean="0">
                <a:solidFill>
                  <a:schemeClr val="bg1"/>
                </a:solidFill>
                <a:effectLst>
                  <a:glow rad="101600">
                    <a:schemeClr val="tx1">
                      <a:lumMod val="95000"/>
                      <a:alpha val="60000"/>
                    </a:schemeClr>
                  </a:glow>
                </a:effectLst>
              </a:rPr>
              <a:t>"This then is the message which we have heard of him, and declare unto you, that God is light, and in him is no darkness at all…But if we walk in the light, as he is in the light, we have fellowship one with another, and the blood of Jesus Christ his Son cleanseth us from all sin.”  </a:t>
            </a:r>
            <a:endParaRPr lang="en-US" sz="3600" b="1" i="1" dirty="0" smtClean="0">
              <a:solidFill>
                <a:schemeClr val="bg1"/>
              </a:solidFill>
              <a:effectLst>
                <a:glow rad="101600">
                  <a:schemeClr val="tx1">
                    <a:lumMod val="95000"/>
                    <a:alpha val="60000"/>
                  </a:schemeClr>
                </a:glow>
              </a:effectLst>
            </a:endParaRPr>
          </a:p>
          <a:p>
            <a:pPr algn="ctr">
              <a:buNone/>
            </a:pPr>
            <a:r>
              <a:rPr lang="en-US" sz="3600" b="1" i="1" dirty="0" smtClean="0">
                <a:solidFill>
                  <a:schemeClr val="bg1"/>
                </a:solidFill>
                <a:effectLst>
                  <a:glow rad="101600">
                    <a:schemeClr val="tx1">
                      <a:lumMod val="95000"/>
                      <a:alpha val="60000"/>
                    </a:schemeClr>
                  </a:glow>
                </a:effectLst>
              </a:rPr>
              <a:t>I </a:t>
            </a:r>
            <a:r>
              <a:rPr lang="en-US" sz="3600" b="1" i="1" dirty="0" smtClean="0">
                <a:solidFill>
                  <a:schemeClr val="bg1"/>
                </a:solidFill>
                <a:effectLst>
                  <a:glow rad="101600">
                    <a:schemeClr val="tx1">
                      <a:lumMod val="95000"/>
                      <a:alpha val="60000"/>
                    </a:schemeClr>
                  </a:glow>
                </a:effectLst>
              </a:rPr>
              <a:t>John 1:5</a:t>
            </a:r>
            <a:r>
              <a:rPr lang="en-US" sz="3600" b="1" i="1" dirty="0" smtClean="0">
                <a:solidFill>
                  <a:schemeClr val="bg1"/>
                </a:solidFill>
                <a:effectLst>
                  <a:glow rad="101600">
                    <a:schemeClr val="tx1">
                      <a:lumMod val="95000"/>
                      <a:alpha val="60000"/>
                    </a:schemeClr>
                  </a:glow>
                </a:effectLst>
              </a:rPr>
              <a:t>, 7 </a:t>
            </a:r>
            <a:endParaRPr lang="en-US" sz="3600" b="1" i="1" dirty="0" smtClean="0">
              <a:solidFill>
                <a:schemeClr val="bg1"/>
              </a:solidFill>
              <a:effectLst>
                <a:glow rad="101600">
                  <a:schemeClr val="tx1">
                    <a:lumMod val="95000"/>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400" y="274638"/>
            <a:ext cx="2819400" cy="6430962"/>
          </a:xfrm>
          <a:solidFill>
            <a:schemeClr val="accent5">
              <a:lumMod val="75000"/>
            </a:schemeClr>
          </a:solidFill>
          <a:ln w="57150">
            <a:solidFill>
              <a:schemeClr val="tx1"/>
            </a:solidFill>
          </a:ln>
        </p:spPr>
        <p:txBody>
          <a:bodyPr>
            <a:noAutofit/>
            <a:scene3d>
              <a:camera prst="orthographicFront"/>
              <a:lightRig rig="threePt" dir="t"/>
            </a:scene3d>
            <a:sp3d extrusionH="57150">
              <a:bevelT w="38100" h="38100" prst="convex"/>
            </a:sp3d>
          </a:bodyPr>
          <a:lstStyle/>
          <a:p>
            <a:r>
              <a:rPr lang="en-US" dirty="0" smtClean="0">
                <a:effectLst>
                  <a:glow rad="101600">
                    <a:schemeClr val="bg1">
                      <a:alpha val="60000"/>
                    </a:schemeClr>
                  </a:glow>
                </a:effectLst>
              </a:rPr>
              <a:t>An attribute of God is whatever God has revealed as being </a:t>
            </a:r>
            <a:br>
              <a:rPr lang="en-US" dirty="0" smtClean="0">
                <a:effectLst>
                  <a:glow rad="101600">
                    <a:schemeClr val="bg1">
                      <a:alpha val="60000"/>
                    </a:schemeClr>
                  </a:glow>
                </a:effectLst>
              </a:rPr>
            </a:br>
            <a:r>
              <a:rPr lang="en-US" dirty="0" smtClean="0">
                <a:effectLst>
                  <a:glow rad="101600">
                    <a:schemeClr val="bg1">
                      <a:alpha val="60000"/>
                    </a:schemeClr>
                  </a:glow>
                </a:effectLst>
              </a:rPr>
              <a:t>true of Himself. </a:t>
            </a:r>
            <a:endParaRPr lang="en-US" dirty="0">
              <a:effectLst>
                <a:glow rad="101600">
                  <a:schemeClr val="bg1">
                    <a:alpha val="60000"/>
                  </a:schemeClr>
                </a:glow>
              </a:effectLst>
            </a:endParaRPr>
          </a:p>
        </p:txBody>
      </p:sp>
      <p:pic>
        <p:nvPicPr>
          <p:cNvPr id="1026" name="Picture 2"/>
          <p:cNvPicPr>
            <a:picLocks noChangeAspect="1" noChangeArrowheads="1"/>
          </p:cNvPicPr>
          <p:nvPr/>
        </p:nvPicPr>
        <p:blipFill>
          <a:blip r:embed="rId3" cstate="print"/>
          <a:srcRect/>
          <a:stretch>
            <a:fillRect/>
          </a:stretch>
        </p:blipFill>
        <p:spPr bwMode="auto">
          <a:xfrm>
            <a:off x="152400" y="228600"/>
            <a:ext cx="2828478" cy="320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descr="C:\Users\Ptr. Daniel White\Desktop\Bible pictures\Bible pictures Old Testament\Genesis and adam and eve\Adam, Eve, Creation\ML_Animals in creation.JPG"/>
          <p:cNvPicPr>
            <a:picLocks noChangeAspect="1" noChangeArrowheads="1"/>
          </p:cNvPicPr>
          <p:nvPr/>
        </p:nvPicPr>
        <p:blipFill>
          <a:blip r:embed="rId4" cstate="print"/>
          <a:srcRect/>
          <a:stretch>
            <a:fillRect/>
          </a:stretch>
        </p:blipFill>
        <p:spPr bwMode="auto">
          <a:xfrm>
            <a:off x="6172200" y="3962400"/>
            <a:ext cx="2819400" cy="26500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cstate="print"/>
          <a:srcRect/>
          <a:stretch>
            <a:fillRect/>
          </a:stretch>
        </p:blipFill>
        <p:spPr bwMode="auto">
          <a:xfrm>
            <a:off x="990601" y="40640"/>
            <a:ext cx="7086600" cy="6850380"/>
          </a:xfrm>
          <a:prstGeom prst="rect">
            <a:avLst/>
          </a:prstGeom>
          <a:ln>
            <a:noFill/>
          </a:ln>
          <a:effectLst>
            <a:softEdge rad="112500"/>
          </a:effectLst>
        </p:spPr>
      </p:pic>
      <p:pic>
        <p:nvPicPr>
          <p:cNvPr id="21507" name="Picture 3"/>
          <p:cNvPicPr>
            <a:picLocks noChangeAspect="1" noChangeArrowheads="1"/>
          </p:cNvPicPr>
          <p:nvPr/>
        </p:nvPicPr>
        <p:blipFill>
          <a:blip r:embed="rId4" cstate="print">
            <a:duotone>
              <a:schemeClr val="accent1">
                <a:shade val="45000"/>
                <a:satMod val="135000"/>
              </a:schemeClr>
              <a:prstClr val="white"/>
            </a:duotone>
            <a:lum bright="-10000"/>
          </a:blip>
          <a:srcRect/>
          <a:stretch>
            <a:fillRect/>
          </a:stretch>
        </p:blipFill>
        <p:spPr bwMode="auto">
          <a:xfrm>
            <a:off x="3276600" y="228600"/>
            <a:ext cx="2891208" cy="2209800"/>
          </a:xfrm>
          <a:prstGeom prst="ellipse">
            <a:avLst/>
          </a:prstGeom>
          <a:ln>
            <a:noFill/>
          </a:ln>
          <a:effectLst>
            <a:softEdge rad="112500"/>
          </a:effectLst>
        </p:spPr>
      </p:pic>
      <p:sp>
        <p:nvSpPr>
          <p:cNvPr id="6" name="Content Placeholder 5"/>
          <p:cNvSpPr>
            <a:spLocks noGrp="1"/>
          </p:cNvSpPr>
          <p:nvPr>
            <p:ph sz="half" idx="2"/>
          </p:nvPr>
        </p:nvSpPr>
        <p:spPr>
          <a:xfrm>
            <a:off x="4876800" y="1600200"/>
            <a:ext cx="4267200" cy="5257800"/>
          </a:xfrm>
        </p:spPr>
        <p:txBody>
          <a:bodyPr>
            <a:noAutofit/>
          </a:bodyPr>
          <a:lstStyle/>
          <a:p>
            <a:r>
              <a:rPr lang="en-US" sz="3200" dirty="0" smtClean="0">
                <a:effectLst>
                  <a:glow rad="101600">
                    <a:schemeClr val="bg1">
                      <a:alpha val="60000"/>
                    </a:schemeClr>
                  </a:glow>
                </a:effectLst>
              </a:rPr>
              <a:t>God is omnipresent</a:t>
            </a:r>
          </a:p>
          <a:p>
            <a:r>
              <a:rPr lang="en-US" sz="3200" dirty="0" smtClean="0">
                <a:effectLst>
                  <a:glow rad="101600">
                    <a:schemeClr val="bg1">
                      <a:alpha val="60000"/>
                    </a:schemeClr>
                  </a:glow>
                </a:effectLst>
              </a:rPr>
              <a:t>God is omniscient</a:t>
            </a:r>
          </a:p>
          <a:p>
            <a:r>
              <a:rPr lang="en-US" sz="3200" dirty="0" smtClean="0">
                <a:effectLst>
                  <a:glow rad="101600">
                    <a:schemeClr val="bg1">
                      <a:alpha val="60000"/>
                    </a:schemeClr>
                  </a:glow>
                </a:effectLst>
              </a:rPr>
              <a:t>God is all wise</a:t>
            </a:r>
          </a:p>
          <a:p>
            <a:r>
              <a:rPr lang="en-US" sz="3200" dirty="0" smtClean="0">
                <a:effectLst>
                  <a:glow rad="101600">
                    <a:schemeClr val="bg1">
                      <a:alpha val="60000"/>
                    </a:schemeClr>
                  </a:glow>
                </a:effectLst>
              </a:rPr>
              <a:t>God is immutable</a:t>
            </a:r>
          </a:p>
          <a:p>
            <a:r>
              <a:rPr lang="en-US" sz="3200" dirty="0" smtClean="0">
                <a:effectLst>
                  <a:glow rad="101600">
                    <a:schemeClr val="bg1">
                      <a:alpha val="60000"/>
                    </a:schemeClr>
                  </a:glow>
                </a:effectLst>
              </a:rPr>
              <a:t>God is sovereign</a:t>
            </a:r>
          </a:p>
          <a:p>
            <a:r>
              <a:rPr lang="en-US" sz="3200" dirty="0" smtClean="0">
                <a:effectLst>
                  <a:glow rad="101600">
                    <a:schemeClr val="bg1">
                      <a:alpha val="60000"/>
                    </a:schemeClr>
                  </a:glow>
                </a:effectLst>
              </a:rPr>
              <a:t>God is light</a:t>
            </a:r>
          </a:p>
          <a:p>
            <a:pPr>
              <a:buNone/>
            </a:pPr>
            <a:endParaRPr lang="en-US" sz="3200" dirty="0">
              <a:effectLst>
                <a:glow rad="101600">
                  <a:schemeClr val="bg1">
                    <a:alpha val="60000"/>
                  </a:schemeClr>
                </a:glow>
              </a:effectLst>
            </a:endParaRPr>
          </a:p>
        </p:txBody>
      </p:sp>
      <p:sp>
        <p:nvSpPr>
          <p:cNvPr id="4" name="Title 3"/>
          <p:cNvSpPr>
            <a:spLocks noGrp="1"/>
          </p:cNvSpPr>
          <p:nvPr>
            <p:ph sz="half" idx="1"/>
          </p:nvPr>
        </p:nvSpPr>
        <p:spPr>
          <a:xfrm>
            <a:off x="0" y="1447800"/>
            <a:ext cx="5257800" cy="5410200"/>
          </a:xfrm>
        </p:spPr>
        <p:txBody>
          <a:bodyPr>
            <a:normAutofit/>
          </a:bodyPr>
          <a:lstStyle/>
          <a:p>
            <a:r>
              <a:rPr lang="en-US" sz="3200" dirty="0" smtClean="0">
                <a:effectLst>
                  <a:glow rad="101600">
                    <a:schemeClr val="bg1">
                      <a:alpha val="60000"/>
                    </a:schemeClr>
                  </a:glow>
                </a:effectLst>
              </a:rPr>
              <a:t>God is incomprehensible</a:t>
            </a:r>
          </a:p>
          <a:p>
            <a:r>
              <a:rPr lang="en-US" sz="3200" dirty="0" smtClean="0">
                <a:effectLst>
                  <a:glow rad="101600">
                    <a:schemeClr val="bg1">
                      <a:alpha val="60000"/>
                    </a:schemeClr>
                  </a:glow>
                </a:effectLst>
              </a:rPr>
              <a:t>God is self-existence </a:t>
            </a:r>
          </a:p>
          <a:p>
            <a:r>
              <a:rPr lang="en-US" sz="3200" dirty="0" smtClean="0">
                <a:effectLst>
                  <a:glow rad="101600">
                    <a:schemeClr val="bg1">
                      <a:alpha val="60000"/>
                    </a:schemeClr>
                  </a:glow>
                </a:effectLst>
              </a:rPr>
              <a:t>God is self-sufficient</a:t>
            </a:r>
          </a:p>
          <a:p>
            <a:r>
              <a:rPr lang="en-US" sz="3200" dirty="0" smtClean="0">
                <a:effectLst>
                  <a:glow rad="101600">
                    <a:schemeClr val="bg1">
                      <a:alpha val="60000"/>
                    </a:schemeClr>
                  </a:glow>
                </a:effectLst>
              </a:rPr>
              <a:t>God is eternal</a:t>
            </a:r>
          </a:p>
          <a:p>
            <a:pPr lvl="0"/>
            <a:r>
              <a:rPr lang="en-US" sz="3200" dirty="0" smtClean="0">
                <a:effectLst>
                  <a:glow rad="101600">
                    <a:schemeClr val="bg1">
                      <a:alpha val="60000"/>
                    </a:schemeClr>
                  </a:glow>
                </a:effectLst>
              </a:rPr>
              <a:t>God is infinite</a:t>
            </a:r>
          </a:p>
          <a:p>
            <a:r>
              <a:rPr lang="en-US" sz="3200" dirty="0" smtClean="0">
                <a:effectLst>
                  <a:glow rad="101600">
                    <a:schemeClr val="bg1">
                      <a:alpha val="60000"/>
                    </a:schemeClr>
                  </a:glow>
                </a:effectLst>
              </a:rPr>
              <a:t>God is omnipotent</a:t>
            </a:r>
          </a:p>
          <a:p>
            <a:endParaRPr lang="en-US" sz="3200"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6019800" cy="762000"/>
          </a:xfrm>
        </p:spPr>
        <p:txBody>
          <a:bodyPr>
            <a:normAutofit/>
          </a:bodyPr>
          <a:lstStyle/>
          <a:p>
            <a:r>
              <a:rPr lang="en-US" dirty="0" smtClean="0"/>
              <a:t>God is inscrutable</a:t>
            </a:r>
            <a:endParaRPr lang="en-US" dirty="0"/>
          </a:p>
        </p:txBody>
      </p:sp>
      <p:sp>
        <p:nvSpPr>
          <p:cNvPr id="3" name="Content Placeholder 2"/>
          <p:cNvSpPr>
            <a:spLocks noGrp="1"/>
          </p:cNvSpPr>
          <p:nvPr>
            <p:ph idx="1"/>
          </p:nvPr>
        </p:nvSpPr>
        <p:spPr>
          <a:xfrm>
            <a:off x="0" y="1371600"/>
            <a:ext cx="9144000" cy="5486400"/>
          </a:xfrm>
        </p:spPr>
        <p:txBody>
          <a:bodyPr>
            <a:noAutofit/>
          </a:bodyPr>
          <a:lstStyle/>
          <a:p>
            <a:r>
              <a:rPr lang="en-US" sz="3100" dirty="0" smtClean="0"/>
              <a:t>INCOMPREHENSIBLE - (</a:t>
            </a:r>
            <a:r>
              <a:rPr lang="en-US" sz="2800" i="1" dirty="0" smtClean="0"/>
              <a:t>Job 11:7-9) </a:t>
            </a:r>
            <a:endParaRPr lang="en-US" sz="3100" dirty="0" smtClean="0"/>
          </a:p>
          <a:p>
            <a:r>
              <a:rPr lang="en-US" sz="3100" cap="all" dirty="0" smtClean="0"/>
              <a:t>beyond our understanding </a:t>
            </a:r>
            <a:endParaRPr lang="en-US" sz="3100" dirty="0" smtClean="0"/>
          </a:p>
          <a:p>
            <a:r>
              <a:rPr lang="en-US" sz="3100" dirty="0" smtClean="0"/>
              <a:t>MAN CANNOT PLUMB THE DEPTS OR LIMITS OF GOD </a:t>
            </a:r>
          </a:p>
          <a:p>
            <a:pPr algn="ctr">
              <a:buNone/>
            </a:pPr>
            <a:r>
              <a:rPr lang="en-US" dirty="0" smtClean="0">
                <a:solidFill>
                  <a:srgbClr val="FFFF00"/>
                </a:solidFill>
              </a:rPr>
              <a:t/>
            </a:r>
            <a:br>
              <a:rPr lang="en-US" dirty="0" smtClean="0">
                <a:solidFill>
                  <a:srgbClr val="FFFF00"/>
                </a:solidFill>
              </a:rPr>
            </a:br>
            <a:r>
              <a:rPr lang="en-US" dirty="0" smtClean="0">
                <a:solidFill>
                  <a:srgbClr val="FFFF00"/>
                </a:solidFill>
              </a:rPr>
              <a:t>“</a:t>
            </a:r>
            <a:r>
              <a:rPr lang="en-US" i="1" dirty="0" smtClean="0">
                <a:solidFill>
                  <a:srgbClr val="FFFF00"/>
                </a:solidFill>
              </a:rPr>
              <a:t>For my thoughts are not your thoughts, neither are your ways my ways, </a:t>
            </a:r>
            <a:r>
              <a:rPr lang="en-US" i="1" dirty="0" err="1" smtClean="0">
                <a:solidFill>
                  <a:srgbClr val="FFFF00"/>
                </a:solidFill>
              </a:rPr>
              <a:t>saith</a:t>
            </a:r>
            <a:r>
              <a:rPr lang="en-US" i="1" dirty="0" smtClean="0">
                <a:solidFill>
                  <a:srgbClr val="FFFF00"/>
                </a:solidFill>
              </a:rPr>
              <a:t> the LORD. For as the heavens are higher than the earth, so are my ways higher than your ways, and my thoughts </a:t>
            </a:r>
          </a:p>
          <a:p>
            <a:pPr algn="ctr">
              <a:buNone/>
            </a:pPr>
            <a:r>
              <a:rPr lang="en-US" i="1" dirty="0" smtClean="0">
                <a:solidFill>
                  <a:srgbClr val="FFFF00"/>
                </a:solidFill>
              </a:rPr>
              <a:t>than your thoughts.” </a:t>
            </a:r>
          </a:p>
          <a:p>
            <a:pPr algn="ctr">
              <a:buNone/>
            </a:pPr>
            <a:r>
              <a:rPr lang="en-US" i="1" dirty="0" smtClean="0">
                <a:solidFill>
                  <a:srgbClr val="FFFF00"/>
                </a:solidFill>
              </a:rPr>
              <a:t>Isa. 55:8-9</a:t>
            </a:r>
            <a:endParaRPr lang="en-US" i="1" dirty="0">
              <a:solidFill>
                <a:srgbClr val="FFFF00"/>
              </a:solidFill>
            </a:endParaRPr>
          </a:p>
        </p:txBody>
      </p:sp>
      <p:pic>
        <p:nvPicPr>
          <p:cNvPr id="1027" name="Picture 3"/>
          <p:cNvPicPr>
            <a:picLocks noChangeAspect="1" noChangeArrowheads="1"/>
          </p:cNvPicPr>
          <p:nvPr/>
        </p:nvPicPr>
        <p:blipFill>
          <a:blip r:embed="rId3" cstate="print"/>
          <a:srcRect/>
          <a:stretch>
            <a:fillRect/>
          </a:stretch>
        </p:blipFill>
        <p:spPr bwMode="auto">
          <a:xfrm flipH="1">
            <a:off x="6096000" y="228600"/>
            <a:ext cx="2667000" cy="204025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p:cTn id="2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3">
                                            <p:txEl>
                                              <p:pRg st="3" end="3"/>
                                            </p:txEl>
                                          </p:spTgt>
                                        </p:tgtEl>
                                      </p:cBhvr>
                                    </p:animEffect>
                                  </p:childTnLst>
                                </p:cTn>
                              </p:par>
                              <p:par>
                                <p:cTn id="25" presetID="53"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p:cTn id="27"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9" dur="500"/>
                                        <p:tgtEl>
                                          <p:spTgt spid="3">
                                            <p:txEl>
                                              <p:pRg st="4" end="4"/>
                                            </p:txEl>
                                          </p:spTgt>
                                        </p:tgtEl>
                                      </p:cBhvr>
                                    </p:animEffect>
                                  </p:childTnLst>
                                </p:cTn>
                              </p:par>
                              <p:par>
                                <p:cTn id="30" presetID="53" presetClass="entr" presetSubtype="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p:cTn id="3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lum bright="-10000"/>
          </a:blip>
          <a:srcRect/>
          <a:stretch>
            <a:fillRect/>
          </a:stretch>
        </p:blipFill>
        <p:spPr bwMode="auto">
          <a:xfrm>
            <a:off x="0" y="-2057400"/>
            <a:ext cx="9144000" cy="11143488"/>
          </a:xfrm>
          <a:prstGeom prst="rect">
            <a:avLst/>
          </a:prstGeom>
          <a:noFill/>
          <a:ln w="9525">
            <a:noFill/>
            <a:miter lim="800000"/>
            <a:headEnd/>
            <a:tailEnd/>
          </a:ln>
        </p:spPr>
      </p:pic>
      <p:sp>
        <p:nvSpPr>
          <p:cNvPr id="3" name="Content Placeholder 2"/>
          <p:cNvSpPr>
            <a:spLocks noGrp="1"/>
          </p:cNvSpPr>
          <p:nvPr>
            <p:ph idx="1"/>
          </p:nvPr>
        </p:nvSpPr>
        <p:spPr>
          <a:xfrm>
            <a:off x="0" y="304800"/>
            <a:ext cx="4876800" cy="4876800"/>
          </a:xfrm>
        </p:spPr>
        <p:txBody>
          <a:bodyPr>
            <a:noAutofit/>
          </a:bodyPr>
          <a:lstStyle/>
          <a:p>
            <a:pPr algn="ctr">
              <a:buNone/>
            </a:pPr>
            <a:r>
              <a:rPr lang="en-US" i="1" dirty="0" smtClean="0">
                <a:effectLst>
                  <a:glow rad="101600">
                    <a:schemeClr val="bg1">
                      <a:alpha val="60000"/>
                    </a:schemeClr>
                  </a:glow>
                </a:effectLst>
              </a:rPr>
              <a:t> </a:t>
            </a:r>
            <a:r>
              <a:rPr lang="en-US" i="1" dirty="0" smtClean="0">
                <a:effectLst>
                  <a:glow rad="101600">
                    <a:schemeClr val="bg1">
                      <a:alpha val="60000"/>
                    </a:schemeClr>
                  </a:glow>
                </a:effectLst>
              </a:rPr>
              <a:t>“For </a:t>
            </a:r>
            <a:r>
              <a:rPr lang="en-US" i="1" dirty="0" smtClean="0">
                <a:effectLst>
                  <a:glow rad="101600">
                    <a:schemeClr val="bg1">
                      <a:alpha val="60000"/>
                    </a:schemeClr>
                  </a:glow>
                </a:effectLst>
              </a:rPr>
              <a:t>who hath known the mind of the Lord? or </a:t>
            </a:r>
            <a:endParaRPr lang="en-US" i="1" dirty="0" smtClean="0">
              <a:effectLst>
                <a:glow rad="101600">
                  <a:schemeClr val="bg1">
                    <a:alpha val="60000"/>
                  </a:schemeClr>
                </a:glow>
              </a:effectLst>
            </a:endParaRPr>
          </a:p>
          <a:p>
            <a:pPr algn="ctr">
              <a:buNone/>
            </a:pPr>
            <a:r>
              <a:rPr lang="en-US" i="1" dirty="0" smtClean="0">
                <a:effectLst>
                  <a:glow rad="101600">
                    <a:schemeClr val="bg1">
                      <a:alpha val="60000"/>
                    </a:schemeClr>
                  </a:glow>
                </a:effectLst>
              </a:rPr>
              <a:t>who </a:t>
            </a:r>
            <a:r>
              <a:rPr lang="en-US" i="1" dirty="0" smtClean="0">
                <a:effectLst>
                  <a:glow rad="101600">
                    <a:schemeClr val="bg1">
                      <a:alpha val="60000"/>
                    </a:schemeClr>
                  </a:glow>
                </a:effectLst>
              </a:rPr>
              <a:t>hath been </a:t>
            </a:r>
            <a:endParaRPr lang="en-US" i="1" dirty="0" smtClean="0">
              <a:effectLst>
                <a:glow rad="101600">
                  <a:schemeClr val="bg1">
                    <a:alpha val="60000"/>
                  </a:schemeClr>
                </a:glow>
              </a:effectLst>
            </a:endParaRPr>
          </a:p>
          <a:p>
            <a:pPr algn="ctr">
              <a:buNone/>
            </a:pPr>
            <a:r>
              <a:rPr lang="en-US" i="1" dirty="0" smtClean="0">
                <a:effectLst>
                  <a:glow rad="101600">
                    <a:schemeClr val="bg1">
                      <a:alpha val="60000"/>
                    </a:schemeClr>
                  </a:glow>
                </a:effectLst>
              </a:rPr>
              <a:t>his </a:t>
            </a:r>
            <a:r>
              <a:rPr lang="en-US" i="1" dirty="0" err="1" smtClean="0">
                <a:effectLst>
                  <a:glow rad="101600">
                    <a:schemeClr val="bg1">
                      <a:alpha val="60000"/>
                    </a:schemeClr>
                  </a:glow>
                </a:effectLst>
              </a:rPr>
              <a:t>counsellor</a:t>
            </a:r>
            <a:r>
              <a:rPr lang="en-US" i="1" dirty="0" smtClean="0">
                <a:effectLst>
                  <a:glow rad="101600">
                    <a:schemeClr val="bg1">
                      <a:alpha val="60000"/>
                    </a:schemeClr>
                  </a:glow>
                </a:effectLst>
              </a:rPr>
              <a:t>?”</a:t>
            </a:r>
            <a:r>
              <a:rPr lang="en-US" i="1" dirty="0" smtClean="0">
                <a:effectLst>
                  <a:glow rad="101600">
                    <a:schemeClr val="bg1">
                      <a:alpha val="60000"/>
                    </a:schemeClr>
                  </a:glow>
                </a:effectLst>
              </a:rPr>
              <a:t> </a:t>
            </a:r>
            <a:endParaRPr lang="en-US" i="1" dirty="0" smtClean="0">
              <a:effectLst>
                <a:glow rad="101600">
                  <a:schemeClr val="bg1">
                    <a:alpha val="60000"/>
                  </a:schemeClr>
                </a:glow>
              </a:effectLst>
            </a:endParaRPr>
          </a:p>
          <a:p>
            <a:pPr algn="ctr">
              <a:buNone/>
            </a:pPr>
            <a:r>
              <a:rPr lang="en-US" i="1" dirty="0" smtClean="0">
                <a:effectLst>
                  <a:glow rad="101600">
                    <a:schemeClr val="bg1">
                      <a:alpha val="60000"/>
                    </a:schemeClr>
                  </a:glow>
                </a:effectLst>
              </a:rPr>
              <a:t>Rom</a:t>
            </a:r>
            <a:r>
              <a:rPr lang="en-US" i="1" dirty="0" smtClean="0">
                <a:effectLst>
                  <a:glow rad="101600">
                    <a:schemeClr val="bg1">
                      <a:alpha val="60000"/>
                    </a:schemeClr>
                  </a:glow>
                </a:effectLst>
              </a:rPr>
              <a:t>. 11:34 </a:t>
            </a:r>
          </a:p>
          <a:p>
            <a:pPr algn="ctr">
              <a:buNone/>
            </a:pPr>
            <a:r>
              <a:rPr lang="en-US" i="1" dirty="0" smtClean="0">
                <a:effectLst>
                  <a:glow rad="101600">
                    <a:schemeClr val="bg1">
                      <a:alpha val="60000"/>
                    </a:schemeClr>
                  </a:glow>
                </a:effectLst>
              </a:rPr>
              <a:t>“For </a:t>
            </a:r>
            <a:r>
              <a:rPr lang="en-US" i="1" dirty="0" smtClean="0">
                <a:effectLst>
                  <a:glow rad="101600">
                    <a:schemeClr val="bg1">
                      <a:alpha val="60000"/>
                    </a:schemeClr>
                  </a:glow>
                </a:effectLst>
              </a:rPr>
              <a:t>who hath known the mind of the Lord, that he may instruct him</a:t>
            </a:r>
            <a:r>
              <a:rPr lang="en-US" i="1" dirty="0" smtClean="0">
                <a:effectLst>
                  <a:glow rad="101600">
                    <a:schemeClr val="bg1">
                      <a:alpha val="60000"/>
                    </a:schemeClr>
                  </a:glow>
                </a:effectLst>
              </a:rPr>
              <a:t>?”</a:t>
            </a:r>
            <a:r>
              <a:rPr lang="en-US" i="1" dirty="0" smtClean="0">
                <a:effectLst>
                  <a:glow rad="101600">
                    <a:schemeClr val="bg1">
                      <a:alpha val="60000"/>
                    </a:schemeClr>
                  </a:glow>
                </a:effectLst>
              </a:rPr>
              <a:t> </a:t>
            </a:r>
            <a:endParaRPr lang="en-US" i="1" dirty="0" smtClean="0">
              <a:effectLst>
                <a:glow rad="101600">
                  <a:schemeClr val="bg1">
                    <a:alpha val="60000"/>
                  </a:schemeClr>
                </a:glow>
              </a:effectLst>
            </a:endParaRPr>
          </a:p>
          <a:p>
            <a:pPr algn="ctr">
              <a:buNone/>
            </a:pPr>
            <a:r>
              <a:rPr lang="en-US" i="1" dirty="0" smtClean="0">
                <a:effectLst>
                  <a:glow rad="101600">
                    <a:schemeClr val="bg1">
                      <a:alpha val="60000"/>
                    </a:schemeClr>
                  </a:glow>
                </a:effectLst>
              </a:rPr>
              <a:t>I </a:t>
            </a:r>
            <a:r>
              <a:rPr lang="en-US" i="1" dirty="0" smtClean="0">
                <a:effectLst>
                  <a:glow rad="101600">
                    <a:schemeClr val="bg1">
                      <a:alpha val="60000"/>
                    </a:schemeClr>
                  </a:glow>
                </a:effectLst>
              </a:rPr>
              <a:t>Cor. 2:16 </a:t>
            </a:r>
            <a:endParaRPr lang="en-US" i="1" dirty="0">
              <a:effectLst>
                <a:glow rad="101600">
                  <a:schemeClr val="bg1">
                    <a:alpha val="60000"/>
                  </a:schemeClr>
                </a:glow>
              </a:effectLst>
            </a:endParaRPr>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533400"/>
            <a:ext cx="5410200" cy="6324600"/>
          </a:xfrm>
        </p:spPr>
        <p:txBody>
          <a:bodyPr>
            <a:normAutofit fontScale="92500"/>
          </a:bodyPr>
          <a:lstStyle/>
          <a:p>
            <a:r>
              <a:rPr lang="en-US" sz="3600" dirty="0" smtClean="0"/>
              <a:t>Incapable of being –</a:t>
            </a:r>
          </a:p>
          <a:p>
            <a:pPr>
              <a:buFont typeface="Wingdings"/>
              <a:buChar char="Ø"/>
            </a:pPr>
            <a:r>
              <a:rPr lang="en-US" sz="3600" dirty="0" smtClean="0">
                <a:solidFill>
                  <a:srgbClr val="FFFF00"/>
                </a:solidFill>
              </a:rPr>
              <a:t> Investigated</a:t>
            </a:r>
          </a:p>
          <a:p>
            <a:pPr>
              <a:buFont typeface="Wingdings"/>
              <a:buChar char="Ø"/>
            </a:pPr>
            <a:r>
              <a:rPr lang="en-US" sz="3600" dirty="0" smtClean="0">
                <a:solidFill>
                  <a:srgbClr val="FFFF00"/>
                </a:solidFill>
              </a:rPr>
              <a:t> Analyzed</a:t>
            </a:r>
          </a:p>
          <a:p>
            <a:pPr>
              <a:buFont typeface="Wingdings"/>
              <a:buChar char="Ø"/>
            </a:pPr>
            <a:r>
              <a:rPr lang="en-US" sz="3600" dirty="0" smtClean="0">
                <a:solidFill>
                  <a:srgbClr val="FFFF00"/>
                </a:solidFill>
              </a:rPr>
              <a:t> Scrutinized </a:t>
            </a:r>
          </a:p>
          <a:p>
            <a:r>
              <a:rPr lang="en-US" sz="3600" dirty="0" smtClean="0"/>
              <a:t>Impossible to be –</a:t>
            </a:r>
          </a:p>
          <a:p>
            <a:pPr>
              <a:buFont typeface="Wingdings"/>
              <a:buChar char="Ø"/>
            </a:pPr>
            <a:r>
              <a:rPr lang="en-US" sz="3600" dirty="0" smtClean="0">
                <a:solidFill>
                  <a:srgbClr val="FFFF00"/>
                </a:solidFill>
              </a:rPr>
              <a:t> Understood</a:t>
            </a:r>
          </a:p>
          <a:p>
            <a:pPr>
              <a:buFont typeface="Wingdings"/>
              <a:buChar char="Ø"/>
            </a:pPr>
            <a:r>
              <a:rPr lang="en-US" sz="3600" dirty="0" smtClean="0">
                <a:solidFill>
                  <a:srgbClr val="FFFF00"/>
                </a:solidFill>
              </a:rPr>
              <a:t> Mysterious</a:t>
            </a:r>
          </a:p>
          <a:p>
            <a:pPr>
              <a:buFont typeface="Wingdings"/>
              <a:buChar char="Ø"/>
            </a:pPr>
            <a:r>
              <a:rPr lang="en-US" sz="3600" dirty="0" smtClean="0">
                <a:solidFill>
                  <a:srgbClr val="FFFF00"/>
                </a:solidFill>
              </a:rPr>
              <a:t> Unfathomable  </a:t>
            </a:r>
          </a:p>
          <a:p>
            <a:endParaRPr lang="en-US" sz="3600" dirty="0"/>
          </a:p>
        </p:txBody>
      </p:sp>
      <p:sp>
        <p:nvSpPr>
          <p:cNvPr id="5" name="Content Placeholder 4"/>
          <p:cNvSpPr>
            <a:spLocks noGrp="1"/>
          </p:cNvSpPr>
          <p:nvPr>
            <p:ph sz="half" idx="2"/>
          </p:nvPr>
        </p:nvSpPr>
        <p:spPr>
          <a:xfrm>
            <a:off x="5105400" y="2514600"/>
            <a:ext cx="3581400" cy="4343400"/>
          </a:xfrm>
        </p:spPr>
        <p:txBody>
          <a:bodyPr>
            <a:normAutofit fontScale="92500"/>
          </a:bodyPr>
          <a:lstStyle/>
          <a:p>
            <a:pPr algn="ctr">
              <a:buNone/>
            </a:pPr>
            <a:r>
              <a:rPr lang="en-US" sz="4000" i="1" dirty="0" smtClean="0">
                <a:solidFill>
                  <a:srgbClr val="FFFF00"/>
                </a:solidFill>
              </a:rPr>
              <a:t>   "How unsearchable are his judgments, and his ways past finding out." Rom. 11:33</a:t>
            </a:r>
          </a:p>
          <a:p>
            <a:pPr algn="ctr"/>
            <a:endParaRPr lang="en-US" sz="4000" dirty="0">
              <a:solidFill>
                <a:srgbClr val="FFFF00"/>
              </a:solidFill>
            </a:endParaRPr>
          </a:p>
        </p:txBody>
      </p:sp>
      <p:pic>
        <p:nvPicPr>
          <p:cNvPr id="1026" name="Picture 2"/>
          <p:cNvPicPr>
            <a:picLocks noChangeAspect="1" noChangeArrowheads="1"/>
          </p:cNvPicPr>
          <p:nvPr/>
        </p:nvPicPr>
        <p:blipFill>
          <a:blip r:embed="rId3" cstate="print"/>
          <a:srcRect/>
          <a:stretch>
            <a:fillRect/>
          </a:stretch>
        </p:blipFill>
        <p:spPr bwMode="auto">
          <a:xfrm>
            <a:off x="3276600" y="4419600"/>
            <a:ext cx="1838325" cy="2305696"/>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flipH="1">
            <a:off x="6629400" y="228600"/>
            <a:ext cx="2276475" cy="2095500"/>
          </a:xfrm>
          <a:prstGeom prst="rect">
            <a:avLst/>
          </a:prstGeom>
          <a:noFill/>
          <a:ln w="9525">
            <a:noFill/>
            <a:miter lim="800000"/>
            <a:headEnd/>
            <a:tailEnd/>
          </a:ln>
        </p:spPr>
      </p:pic>
      <p:pic>
        <p:nvPicPr>
          <p:cNvPr id="2050" name="Picture 2"/>
          <p:cNvPicPr>
            <a:picLocks noChangeAspect="1" noChangeArrowheads="1"/>
          </p:cNvPicPr>
          <p:nvPr/>
        </p:nvPicPr>
        <p:blipFill>
          <a:blip r:embed="rId5" cstate="print"/>
          <a:srcRect/>
          <a:stretch>
            <a:fillRect/>
          </a:stretch>
        </p:blipFill>
        <p:spPr bwMode="auto">
          <a:xfrm>
            <a:off x="3429000" y="1447800"/>
            <a:ext cx="2053354" cy="1381125"/>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4" presetClass="entr" presetSubtype="0" fill="hold" grpId="0" nodeType="click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anim to="" calcmode="lin" valueType="num">
                                      <p:cBhvr>
                                        <p:cTn id="35" dur="1" fill="hold"/>
                                        <p:tgtEl>
                                          <p:spTgt spid="5">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81000"/>
            <a:ext cx="5791200" cy="6477000"/>
          </a:xfrm>
        </p:spPr>
        <p:txBody>
          <a:bodyPr/>
          <a:lstStyle/>
          <a:p>
            <a:r>
              <a:rPr lang="en-US" dirty="0" smtClean="0"/>
              <a:t>A searching question:</a:t>
            </a:r>
          </a:p>
          <a:p>
            <a:r>
              <a:rPr lang="en-US" dirty="0" smtClean="0"/>
              <a:t> Why does God permit terrible things to happen? </a:t>
            </a:r>
          </a:p>
          <a:p>
            <a:r>
              <a:rPr lang="en-US" dirty="0" smtClean="0"/>
              <a:t>A clue (and only a clue) to this question is seen in -    </a:t>
            </a:r>
            <a:r>
              <a:rPr lang="en-US" i="1" dirty="0" smtClean="0">
                <a:solidFill>
                  <a:srgbClr val="FFFF00"/>
                </a:solidFill>
              </a:rPr>
              <a:t>Revelation 10:7 “But in the   days of the voice of the   seventh angel, when he shall begin to sound, the </a:t>
            </a:r>
            <a:r>
              <a:rPr lang="en-US" i="1" u="sng" dirty="0" smtClean="0">
                <a:solidFill>
                  <a:srgbClr val="FFFF00"/>
                </a:solidFill>
              </a:rPr>
              <a:t>mystery</a:t>
            </a:r>
            <a:r>
              <a:rPr lang="en-US" i="1" dirty="0" smtClean="0">
                <a:solidFill>
                  <a:srgbClr val="FFFF00"/>
                </a:solidFill>
              </a:rPr>
              <a:t> of God should be finished, as he hath declared to his servants the prophets.”</a:t>
            </a:r>
          </a:p>
          <a:p>
            <a:endParaRPr lang="en-US" i="1" dirty="0">
              <a:solidFill>
                <a:srgbClr val="FFFF00"/>
              </a:solidFill>
            </a:endParaRPr>
          </a:p>
        </p:txBody>
      </p:sp>
      <p:pic>
        <p:nvPicPr>
          <p:cNvPr id="15362" name="Picture 2"/>
          <p:cNvPicPr>
            <a:picLocks noChangeAspect="1" noChangeArrowheads="1"/>
          </p:cNvPicPr>
          <p:nvPr/>
        </p:nvPicPr>
        <p:blipFill>
          <a:blip r:embed="rId3" cstate="print">
            <a:lum bright="-10000"/>
          </a:blip>
          <a:srcRect/>
          <a:stretch>
            <a:fillRect/>
          </a:stretch>
        </p:blipFill>
        <p:spPr bwMode="auto">
          <a:xfrm rot="383576" flipH="1">
            <a:off x="5467650" y="3387468"/>
            <a:ext cx="3523960" cy="2934046"/>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srcRect/>
          <a:stretch>
            <a:fillRect/>
          </a:stretch>
        </p:blipFill>
        <p:spPr bwMode="auto">
          <a:xfrm rot="575173">
            <a:off x="5944147" y="528235"/>
            <a:ext cx="2857500" cy="2076450"/>
          </a:xfrm>
          <a:prstGeom prst="ellipse">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15362"/>
                                        </p:tgtEl>
                                        <p:attrNameLst>
                                          <p:attrName>style.visibility</p:attrName>
                                        </p:attrNameLst>
                                      </p:cBhvr>
                                      <p:to>
                                        <p:strVal val="visible"/>
                                      </p:to>
                                    </p:set>
                                    <p:anim calcmode="lin" valueType="num">
                                      <p:cBhvr>
                                        <p:cTn id="17" dur="500" fill="hold"/>
                                        <p:tgtEl>
                                          <p:spTgt spid="15362"/>
                                        </p:tgtEl>
                                        <p:attrNameLst>
                                          <p:attrName>ppt_w</p:attrName>
                                        </p:attrNameLst>
                                      </p:cBhvr>
                                      <p:tavLst>
                                        <p:tav tm="0">
                                          <p:val>
                                            <p:fltVal val="0"/>
                                          </p:val>
                                        </p:tav>
                                        <p:tav tm="100000">
                                          <p:val>
                                            <p:strVal val="#ppt_w"/>
                                          </p:val>
                                        </p:tav>
                                      </p:tavLst>
                                    </p:anim>
                                    <p:anim calcmode="lin" valueType="num">
                                      <p:cBhvr>
                                        <p:cTn id="18" dur="500" fill="hold"/>
                                        <p:tgtEl>
                                          <p:spTgt spid="15362"/>
                                        </p:tgtEl>
                                        <p:attrNameLst>
                                          <p:attrName>ppt_h</p:attrName>
                                        </p:attrNameLst>
                                      </p:cBhvr>
                                      <p:tavLst>
                                        <p:tav tm="0">
                                          <p:val>
                                            <p:fltVal val="0"/>
                                          </p:val>
                                        </p:tav>
                                        <p:tav tm="100000">
                                          <p:val>
                                            <p:strVal val="#ppt_h"/>
                                          </p:val>
                                        </p:tav>
                                      </p:tavLst>
                                    </p:anim>
                                    <p:animEffect transition="in" filter="fade">
                                      <p:cBhvr>
                                        <p:cTn id="19"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5486400" cy="5973762"/>
          </a:xfrm>
        </p:spPr>
        <p:txBody>
          <a:bodyPr>
            <a:normAutofit fontScale="90000"/>
          </a:bodyPr>
          <a:lstStyle/>
          <a:p>
            <a:r>
              <a:rPr lang="en-US" dirty="0" smtClean="0"/>
              <a:t>Until the sound of that blessed trumpet, the perplexed child of God can arrive at no better conclusion than that offered by Abraham. </a:t>
            </a:r>
            <a:r>
              <a:rPr lang="en-US" i="1" dirty="0" smtClean="0">
                <a:solidFill>
                  <a:srgbClr val="FFFF00"/>
                </a:solidFill>
              </a:rPr>
              <a:t>"Shall not the Judge of all the earth do right?”</a:t>
            </a:r>
            <a:br>
              <a:rPr lang="en-US" i="1" dirty="0" smtClean="0">
                <a:solidFill>
                  <a:srgbClr val="FFFF00"/>
                </a:solidFill>
              </a:rPr>
            </a:br>
            <a:r>
              <a:rPr lang="en-US" i="1" dirty="0" smtClean="0">
                <a:solidFill>
                  <a:srgbClr val="FFFF00"/>
                </a:solidFill>
              </a:rPr>
              <a:t> Gen. 18:25</a:t>
            </a:r>
            <a:endParaRPr lang="en-US" i="1" dirty="0">
              <a:solidFill>
                <a:srgbClr val="FFFF00"/>
              </a:solidFill>
            </a:endParaRPr>
          </a:p>
        </p:txBody>
      </p:sp>
      <p:pic>
        <p:nvPicPr>
          <p:cNvPr id="16386" name="Picture 2"/>
          <p:cNvPicPr>
            <a:picLocks noChangeAspect="1" noChangeArrowheads="1"/>
          </p:cNvPicPr>
          <p:nvPr/>
        </p:nvPicPr>
        <p:blipFill>
          <a:blip r:embed="rId3" cstate="print"/>
          <a:srcRect/>
          <a:stretch>
            <a:fillRect/>
          </a:stretch>
        </p:blipFill>
        <p:spPr bwMode="auto">
          <a:xfrm>
            <a:off x="5715000" y="914400"/>
            <a:ext cx="3326130" cy="41148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lum contrast="30000"/>
          </a:blip>
          <a:srcRect/>
          <a:stretch>
            <a:fillRect/>
          </a:stretch>
        </p:blipFill>
        <p:spPr bwMode="auto">
          <a:xfrm>
            <a:off x="838200" y="0"/>
            <a:ext cx="7620000"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Autofit/>
          </a:bodyPr>
          <a:lstStyle/>
          <a:p>
            <a:r>
              <a:rPr lang="en-US" sz="3600" i="1" dirty="0" smtClean="0"/>
              <a:t>“Arise, and go down to the potter's house, and there I will cause thee to hear my words. Then I went down to the potter's house, and, behold, he wrought a work on the wheels. And the vessel that he made of clay was marred in the hand of the potter: so he made it again another vessel, as seemed good to the potter to make it. Then the word of the LORD came to me, saying, O house of Israel, cannot I do with you as this potter? </a:t>
            </a:r>
            <a:r>
              <a:rPr lang="en-US" sz="3600" i="1" dirty="0" err="1" smtClean="0"/>
              <a:t>saith</a:t>
            </a:r>
            <a:r>
              <a:rPr lang="en-US" sz="3600" i="1" dirty="0" smtClean="0"/>
              <a:t> the LORD. Behold, as the clay is in the potter's hand, so are ye in mine hand, O house of Israel.” Jeremiah 18:2-4 19:14 </a:t>
            </a:r>
            <a:endParaRPr lang="en-US" sz="3600" i="1" dirty="0"/>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126163"/>
          </a:xfrm>
        </p:spPr>
        <p:txBody>
          <a:bodyPr/>
          <a:lstStyle/>
          <a:p>
            <a:pPr algn="ctr">
              <a:buNone/>
            </a:pPr>
            <a:r>
              <a:rPr lang="en-US" i="1" dirty="0" smtClean="0"/>
              <a:t>   “Nay but, O man, who art thou that </a:t>
            </a:r>
            <a:r>
              <a:rPr lang="en-US" i="1" dirty="0" err="1" smtClean="0"/>
              <a:t>repliest</a:t>
            </a:r>
            <a:r>
              <a:rPr lang="en-US" i="1" dirty="0" smtClean="0"/>
              <a:t> against God? Shall the thing formed say to him that formed it, Why hast thou made me thus? Hath not the potter power over the clay, of the same lump to make one vessel unto </a:t>
            </a:r>
            <a:r>
              <a:rPr lang="en-US" i="1" dirty="0" err="1" smtClean="0"/>
              <a:t>honour</a:t>
            </a:r>
            <a:r>
              <a:rPr lang="en-US" i="1" dirty="0" smtClean="0"/>
              <a:t>, and another </a:t>
            </a:r>
          </a:p>
          <a:p>
            <a:pPr algn="ctr">
              <a:buNone/>
            </a:pPr>
            <a:r>
              <a:rPr lang="en-US" i="1" dirty="0" smtClean="0"/>
              <a:t>unto </a:t>
            </a:r>
            <a:r>
              <a:rPr lang="en-US" i="1" dirty="0" err="1" smtClean="0"/>
              <a:t>dishonour</a:t>
            </a:r>
            <a:r>
              <a:rPr lang="en-US" i="1" dirty="0" smtClean="0"/>
              <a:t>?” Romans 9:20-21 </a:t>
            </a:r>
            <a:endParaRPr lang="en-US" i="1" dirty="0"/>
          </a:p>
        </p:txBody>
      </p:sp>
      <p:pic>
        <p:nvPicPr>
          <p:cNvPr id="1027" name="Picture 3"/>
          <p:cNvPicPr>
            <a:picLocks noChangeAspect="1" noChangeArrowheads="1"/>
          </p:cNvPicPr>
          <p:nvPr/>
        </p:nvPicPr>
        <p:blipFill>
          <a:blip r:embed="rId3" cstate="print"/>
          <a:srcRect/>
          <a:stretch>
            <a:fillRect/>
          </a:stretch>
        </p:blipFill>
        <p:spPr bwMode="auto">
          <a:xfrm>
            <a:off x="2743200" y="3200400"/>
            <a:ext cx="3657600" cy="36576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3230562"/>
          </a:xfrm>
        </p:spPr>
        <p:txBody>
          <a:bodyPr>
            <a:normAutofit fontScale="90000"/>
          </a:bodyPr>
          <a:lstStyle/>
          <a:p>
            <a:r>
              <a:rPr lang="en-US" dirty="0" smtClean="0"/>
              <a:t>Moses: </a:t>
            </a:r>
            <a:br>
              <a:rPr lang="en-US" dirty="0" smtClean="0"/>
            </a:br>
            <a:r>
              <a:rPr lang="en-US" i="1" dirty="0" smtClean="0">
                <a:solidFill>
                  <a:srgbClr val="FFFF00"/>
                </a:solidFill>
              </a:rPr>
              <a:t>"He is the Rock, His work is perfect; for all His ways are justice; a God of truth and without iniquity, just and right is He" Deut. 32:4</a:t>
            </a:r>
            <a:endParaRPr lang="en-US" i="1" dirty="0">
              <a:solidFill>
                <a:srgbClr val="FFFF00"/>
              </a:solidFill>
            </a:endParaRPr>
          </a:p>
        </p:txBody>
      </p:sp>
      <p:pic>
        <p:nvPicPr>
          <p:cNvPr id="17410" name="Picture 2"/>
          <p:cNvPicPr>
            <a:picLocks noChangeAspect="1" noChangeArrowheads="1"/>
          </p:cNvPicPr>
          <p:nvPr/>
        </p:nvPicPr>
        <p:blipFill>
          <a:blip r:embed="rId3" cstate="print"/>
          <a:srcRect/>
          <a:stretch>
            <a:fillRect/>
          </a:stretch>
        </p:blipFill>
        <p:spPr bwMode="auto">
          <a:xfrm>
            <a:off x="2667000" y="3571875"/>
            <a:ext cx="3810000" cy="328612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cstate="print"/>
          <a:srcRect/>
          <a:stretch>
            <a:fillRect/>
          </a:stretch>
        </p:blipFill>
        <p:spPr bwMode="auto">
          <a:xfrm>
            <a:off x="0" y="0"/>
            <a:ext cx="9525000" cy="7620000"/>
          </a:xfrm>
          <a:prstGeom prst="rect">
            <a:avLst/>
          </a:prstGeom>
          <a:noFill/>
          <a:ln w="9525">
            <a:noFill/>
            <a:miter lim="800000"/>
            <a:headEnd/>
            <a:tailEnd/>
          </a:ln>
        </p:spPr>
      </p:pic>
      <p:sp>
        <p:nvSpPr>
          <p:cNvPr id="2" name="Rectangle 1"/>
          <p:cNvSpPr/>
          <p:nvPr/>
        </p:nvSpPr>
        <p:spPr>
          <a:xfrm>
            <a:off x="533400" y="1676400"/>
            <a:ext cx="8229600" cy="3416320"/>
          </a:xfrm>
          <a:prstGeom prst="rect">
            <a:avLst/>
          </a:prstGeom>
        </p:spPr>
        <p:txBody>
          <a:bodyPr wrap="square">
            <a:spAutoFit/>
          </a:bodyPr>
          <a:lstStyle/>
          <a:p>
            <a:pPr algn="ctr"/>
            <a:r>
              <a:rPr lang="en-US" sz="3600" i="1" dirty="0" smtClean="0">
                <a:effectLst>
                  <a:glow rad="101600">
                    <a:schemeClr val="bg1">
                      <a:alpha val="60000"/>
                    </a:schemeClr>
                  </a:glow>
                </a:effectLst>
              </a:rPr>
              <a:t>“For the invisible things of him from the creation of the world are clearly seen, being understood by the things that are made, even his eternal power and Godhead; so that they are without excuse.” </a:t>
            </a:r>
          </a:p>
          <a:p>
            <a:pPr algn="ctr"/>
            <a:r>
              <a:rPr lang="en-US" sz="3600" i="1" dirty="0" smtClean="0">
                <a:effectLst>
                  <a:glow rad="101600">
                    <a:schemeClr val="bg1">
                      <a:alpha val="60000"/>
                    </a:schemeClr>
                  </a:glow>
                </a:effectLst>
              </a:rPr>
              <a:t>Romans 1:20 </a:t>
            </a:r>
            <a:endParaRPr lang="en-US" sz="3600" i="1"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3124200"/>
          </a:xfrm>
        </p:spPr>
        <p:txBody>
          <a:bodyPr>
            <a:normAutofit fontScale="90000"/>
          </a:bodyPr>
          <a:lstStyle/>
          <a:p>
            <a:r>
              <a:rPr lang="en-US" dirty="0" smtClean="0"/>
              <a:t>Job: </a:t>
            </a:r>
            <a:br>
              <a:rPr lang="en-US" dirty="0" smtClean="0"/>
            </a:br>
            <a:r>
              <a:rPr lang="en-US" sz="4000" i="1" dirty="0" smtClean="0">
                <a:solidFill>
                  <a:srgbClr val="FFFF00"/>
                </a:solidFill>
              </a:rPr>
              <a:t>"Naked came I out of my mother’s womb, and naked shall I return thither. The Lord gave and the Lord hath taken away; blessed be the name of the Lord…Though he slay me, yet will </a:t>
            </a:r>
            <a:br>
              <a:rPr lang="en-US" sz="4000" i="1" dirty="0" smtClean="0">
                <a:solidFill>
                  <a:srgbClr val="FFFF00"/>
                </a:solidFill>
              </a:rPr>
            </a:br>
            <a:r>
              <a:rPr lang="en-US" sz="4000" i="1" dirty="0" smtClean="0">
                <a:solidFill>
                  <a:srgbClr val="FFFF00"/>
                </a:solidFill>
              </a:rPr>
              <a:t>I trust in him" Job 1:21; 13:15.</a:t>
            </a:r>
            <a:r>
              <a:rPr lang="en-US" dirty="0" smtClean="0"/>
              <a:t/>
            </a:r>
            <a:br>
              <a:rPr lang="en-US" dirty="0" smtClean="0"/>
            </a:br>
            <a:endParaRPr lang="en-US" dirty="0"/>
          </a:p>
        </p:txBody>
      </p:sp>
      <p:pic>
        <p:nvPicPr>
          <p:cNvPr id="18434" name="Picture 2"/>
          <p:cNvPicPr>
            <a:picLocks noChangeAspect="1" noChangeArrowheads="1"/>
          </p:cNvPicPr>
          <p:nvPr/>
        </p:nvPicPr>
        <p:blipFill>
          <a:blip r:embed="rId3" cstate="print">
            <a:lum bright="-10000"/>
          </a:blip>
          <a:srcRect/>
          <a:stretch>
            <a:fillRect/>
          </a:stretch>
        </p:blipFill>
        <p:spPr bwMode="auto">
          <a:xfrm>
            <a:off x="2133600" y="3452812"/>
            <a:ext cx="5029200" cy="3405188"/>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9144000" cy="3124200"/>
          </a:xfrm>
        </p:spPr>
        <p:txBody>
          <a:bodyPr>
            <a:noAutofit/>
          </a:bodyPr>
          <a:lstStyle/>
          <a:p>
            <a:pPr>
              <a:buNone/>
            </a:pPr>
            <a:endParaRPr lang="en-US" sz="3600" dirty="0" smtClean="0"/>
          </a:p>
          <a:p>
            <a:r>
              <a:rPr lang="en-US" sz="3600" dirty="0" smtClean="0"/>
              <a:t>God's will may not make sense to us but does to God. </a:t>
            </a:r>
          </a:p>
          <a:p>
            <a:r>
              <a:rPr lang="en-US" sz="3600" dirty="0" smtClean="0"/>
              <a:t>We may not have all the answers but we serve the God who does.</a:t>
            </a:r>
          </a:p>
          <a:p>
            <a:endParaRPr lang="en-US" sz="3600" dirty="0"/>
          </a:p>
        </p:txBody>
      </p:sp>
      <p:pic>
        <p:nvPicPr>
          <p:cNvPr id="1026" name="Picture 2"/>
          <p:cNvPicPr>
            <a:picLocks noChangeAspect="1" noChangeArrowheads="1"/>
          </p:cNvPicPr>
          <p:nvPr/>
        </p:nvPicPr>
        <p:blipFill>
          <a:blip r:embed="rId3" cstate="print">
            <a:lum contrast="20000"/>
          </a:blip>
          <a:srcRect/>
          <a:stretch>
            <a:fillRect/>
          </a:stretch>
        </p:blipFill>
        <p:spPr bwMode="auto">
          <a:xfrm>
            <a:off x="2286000" y="3124200"/>
            <a:ext cx="5105400" cy="34036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normAutofit/>
          </a:bodyPr>
          <a:lstStyle/>
          <a:p>
            <a:r>
              <a:rPr lang="en-US" dirty="0" smtClean="0"/>
              <a:t>God is faithful</a:t>
            </a:r>
            <a:endParaRPr lang="en-US" dirty="0"/>
          </a:p>
        </p:txBody>
      </p:sp>
      <p:sp>
        <p:nvSpPr>
          <p:cNvPr id="3" name="Content Placeholder 2"/>
          <p:cNvSpPr>
            <a:spLocks noGrp="1"/>
          </p:cNvSpPr>
          <p:nvPr>
            <p:ph idx="1"/>
          </p:nvPr>
        </p:nvSpPr>
        <p:spPr>
          <a:xfrm>
            <a:off x="0" y="1295400"/>
            <a:ext cx="9144000" cy="5562600"/>
          </a:xfrm>
        </p:spPr>
        <p:txBody>
          <a:bodyPr>
            <a:normAutofit/>
          </a:bodyPr>
          <a:lstStyle/>
          <a:p>
            <a:r>
              <a:rPr lang="en-US" sz="3400" dirty="0" smtClean="0"/>
              <a:t>God’s faithfulness refers to his self-loyalty to his entire creation. </a:t>
            </a:r>
          </a:p>
          <a:p>
            <a:r>
              <a:rPr lang="en-US" sz="3400" dirty="0" smtClean="0"/>
              <a:t>He will not (indeed, cannot) change his character nor fail to perform all he has promised. </a:t>
            </a:r>
          </a:p>
          <a:p>
            <a:r>
              <a:rPr lang="en-US" sz="3400" i="1" dirty="0" smtClean="0">
                <a:solidFill>
                  <a:srgbClr val="FFFF00"/>
                </a:solidFill>
              </a:rPr>
              <a:t>Deuteronomy 7:9 "Know therefore that the Lord thy God, he is God, the faithful God, which keepeth covenant and mercy with them that love him and keep his commandments to a thousand generations."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3886200"/>
          </a:xfrm>
        </p:spPr>
        <p:txBody>
          <a:bodyPr/>
          <a:lstStyle/>
          <a:p>
            <a:pPr algn="ctr">
              <a:buNone/>
            </a:pPr>
            <a:r>
              <a:rPr lang="en-US" i="1" dirty="0" smtClean="0"/>
              <a:t>   “I will sing of the mercies of the Lord for ever: with my mouth will I make known thy faithfulness to all generations. For I have said, Mercy shall be built up for ever: thy faithfulness shalt thou establish in the very heavens.”  Psalm 89:1-2 </a:t>
            </a:r>
          </a:p>
          <a:p>
            <a:pPr>
              <a:buNone/>
            </a:pPr>
            <a:endParaRPr lang="en-US" i="1" dirty="0"/>
          </a:p>
        </p:txBody>
      </p:sp>
      <p:pic>
        <p:nvPicPr>
          <p:cNvPr id="3075" name="Picture 3"/>
          <p:cNvPicPr>
            <a:picLocks noChangeAspect="1" noChangeArrowheads="1"/>
          </p:cNvPicPr>
          <p:nvPr/>
        </p:nvPicPr>
        <p:blipFill>
          <a:blip r:embed="rId3" cstate="print"/>
          <a:srcRect/>
          <a:stretch>
            <a:fillRect/>
          </a:stretch>
        </p:blipFill>
        <p:spPr bwMode="auto">
          <a:xfrm>
            <a:off x="2057400" y="2667000"/>
            <a:ext cx="5181600" cy="3886200"/>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lum bright="-10000"/>
          </a:blip>
          <a:srcRect/>
          <a:stretch>
            <a:fillRect/>
          </a:stretch>
        </p:blipFill>
        <p:spPr bwMode="auto">
          <a:xfrm>
            <a:off x="0" y="0"/>
            <a:ext cx="9144000" cy="6858000"/>
          </a:xfrm>
          <a:prstGeom prst="rect">
            <a:avLst/>
          </a:prstGeom>
          <a:noFill/>
          <a:ln w="9525">
            <a:noFill/>
            <a:miter lim="800000"/>
            <a:headEnd/>
            <a:tailEnd/>
          </a:ln>
        </p:spPr>
      </p:pic>
      <p:sp>
        <p:nvSpPr>
          <p:cNvPr id="2" name="Rectangle 1"/>
          <p:cNvSpPr/>
          <p:nvPr/>
        </p:nvSpPr>
        <p:spPr>
          <a:xfrm>
            <a:off x="2133600" y="1676400"/>
            <a:ext cx="5486400" cy="3970318"/>
          </a:xfrm>
          <a:prstGeom prst="rect">
            <a:avLst/>
          </a:prstGeom>
        </p:spPr>
        <p:txBody>
          <a:bodyPr wrap="square">
            <a:spAutoFit/>
          </a:bodyPr>
          <a:lstStyle/>
          <a:p>
            <a:pPr algn="ctr"/>
            <a:r>
              <a:rPr lang="en-US" sz="3600" i="1" dirty="0" smtClean="0">
                <a:effectLst>
                  <a:glow rad="101600">
                    <a:schemeClr val="bg1">
                      <a:alpha val="60000"/>
                    </a:schemeClr>
                  </a:glow>
                </a:effectLst>
              </a:rPr>
              <a:t>“It is of the Lord’s mercies that we are not consumed, because his compassions fail not. They are new every morning: great is thy faithfulness.” </a:t>
            </a:r>
          </a:p>
          <a:p>
            <a:pPr algn="ctr"/>
            <a:r>
              <a:rPr lang="en-US" sz="3600" i="1" dirty="0" smtClean="0">
                <a:effectLst>
                  <a:glow rad="101600">
                    <a:schemeClr val="bg1">
                      <a:alpha val="60000"/>
                    </a:schemeClr>
                  </a:glow>
                </a:effectLst>
              </a:rPr>
              <a:t>Lamentations 3:22-23 </a:t>
            </a:r>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lum bright="-20000"/>
          </a:blip>
          <a:srcRect/>
          <a:stretch>
            <a:fillRect/>
          </a:stretch>
        </p:blipFill>
        <p:spPr bwMode="auto">
          <a:xfrm>
            <a:off x="0" y="-457200"/>
            <a:ext cx="9753600" cy="7315200"/>
          </a:xfrm>
          <a:prstGeom prst="rect">
            <a:avLst/>
          </a:prstGeom>
          <a:noFill/>
          <a:ln w="9525">
            <a:noFill/>
            <a:miter lim="800000"/>
            <a:headEnd/>
            <a:tailEnd/>
          </a:ln>
        </p:spPr>
      </p:pic>
      <p:sp>
        <p:nvSpPr>
          <p:cNvPr id="2" name="Title 1"/>
          <p:cNvSpPr>
            <a:spLocks noGrp="1"/>
          </p:cNvSpPr>
          <p:nvPr>
            <p:ph type="title"/>
          </p:nvPr>
        </p:nvSpPr>
        <p:spPr>
          <a:xfrm>
            <a:off x="457200" y="457200"/>
            <a:ext cx="8229600" cy="685800"/>
          </a:xfrm>
        </p:spPr>
        <p:txBody>
          <a:bodyPr>
            <a:noAutofit/>
          </a:bodyPr>
          <a:lstStyle/>
          <a:p>
            <a:r>
              <a:rPr lang="en-US" dirty="0" smtClean="0">
                <a:solidFill>
                  <a:srgbClr val="FFFF00"/>
                </a:solidFill>
                <a:effectLst>
                  <a:glow rad="101600">
                    <a:schemeClr val="bg1">
                      <a:alpha val="60000"/>
                    </a:schemeClr>
                  </a:glow>
                </a:effectLst>
              </a:rPr>
              <a:t>In nature </a:t>
            </a:r>
            <a:br>
              <a:rPr lang="en-US" dirty="0" smtClean="0">
                <a:solidFill>
                  <a:srgbClr val="FFFF00"/>
                </a:solidFill>
                <a:effectLst>
                  <a:glow rad="101600">
                    <a:schemeClr val="bg1">
                      <a:alpha val="60000"/>
                    </a:schemeClr>
                  </a:glow>
                </a:effectLst>
              </a:rPr>
            </a:br>
            <a:endParaRPr lang="en-US" dirty="0">
              <a:solidFill>
                <a:srgbClr val="FFFF00"/>
              </a:solidFill>
              <a:effectLst>
                <a:glow rad="101600">
                  <a:schemeClr val="bg1">
                    <a:alpha val="60000"/>
                  </a:schemeClr>
                </a:glow>
              </a:effectLst>
            </a:endParaRPr>
          </a:p>
        </p:txBody>
      </p:sp>
      <p:sp>
        <p:nvSpPr>
          <p:cNvPr id="3" name="Content Placeholder 2"/>
          <p:cNvSpPr>
            <a:spLocks noGrp="1"/>
          </p:cNvSpPr>
          <p:nvPr>
            <p:ph idx="1"/>
          </p:nvPr>
        </p:nvSpPr>
        <p:spPr>
          <a:xfrm>
            <a:off x="0" y="1143000"/>
            <a:ext cx="8915400" cy="5715000"/>
          </a:xfrm>
        </p:spPr>
        <p:txBody>
          <a:bodyPr>
            <a:normAutofit/>
          </a:bodyPr>
          <a:lstStyle/>
          <a:p>
            <a:r>
              <a:rPr lang="en-US" sz="3600" i="1" dirty="0" smtClean="0">
                <a:effectLst>
                  <a:glow rad="101600">
                    <a:schemeClr val="bg1">
                      <a:alpha val="60000"/>
                    </a:schemeClr>
                  </a:glow>
                </a:effectLst>
              </a:rPr>
              <a:t>Psalm 119:90 “Thy faithfulness is unto all generations: thou hast established the earth, and it </a:t>
            </a:r>
            <a:r>
              <a:rPr lang="en-US" sz="3600" i="1" dirty="0" err="1" smtClean="0">
                <a:effectLst>
                  <a:glow rad="101600">
                    <a:schemeClr val="bg1">
                      <a:alpha val="60000"/>
                    </a:schemeClr>
                  </a:glow>
                </a:effectLst>
              </a:rPr>
              <a:t>abideth</a:t>
            </a:r>
            <a:r>
              <a:rPr lang="en-US" sz="3600" i="1" dirty="0" smtClean="0">
                <a:effectLst>
                  <a:glow rad="101600">
                    <a:schemeClr val="bg1">
                      <a:alpha val="60000"/>
                    </a:schemeClr>
                  </a:glow>
                </a:effectLst>
              </a:rPr>
              <a:t>.”</a:t>
            </a:r>
          </a:p>
          <a:p>
            <a:r>
              <a:rPr lang="en-US" sz="3600" i="1" dirty="0" smtClean="0">
                <a:effectLst>
                  <a:glow rad="101600">
                    <a:schemeClr val="bg1">
                      <a:alpha val="60000"/>
                    </a:schemeClr>
                  </a:glow>
                </a:effectLst>
              </a:rPr>
              <a:t>Colossians 1:17 “And he is before all things, and by him all things consist.”</a:t>
            </a:r>
          </a:p>
          <a:p>
            <a:r>
              <a:rPr lang="en-US" sz="3600" i="1" dirty="0" smtClean="0">
                <a:effectLst>
                  <a:glow rad="101600">
                    <a:schemeClr val="bg1">
                      <a:alpha val="60000"/>
                    </a:schemeClr>
                  </a:glow>
                </a:effectLst>
              </a:rPr>
              <a:t>Psalms 89:11-12 “The heavens are </a:t>
            </a:r>
            <a:r>
              <a:rPr lang="en-US" sz="3600" i="1" dirty="0" err="1" smtClean="0">
                <a:effectLst>
                  <a:glow rad="101600">
                    <a:schemeClr val="bg1">
                      <a:alpha val="60000"/>
                    </a:schemeClr>
                  </a:glow>
                </a:effectLst>
              </a:rPr>
              <a:t>thine</a:t>
            </a:r>
            <a:r>
              <a:rPr lang="en-US" sz="3600" i="1" dirty="0" smtClean="0">
                <a:effectLst>
                  <a:glow rad="101600">
                    <a:schemeClr val="bg1">
                      <a:alpha val="60000"/>
                    </a:schemeClr>
                  </a:glow>
                </a:effectLst>
              </a:rPr>
              <a:t>, the earth also is </a:t>
            </a:r>
            <a:r>
              <a:rPr lang="en-US" sz="3600" i="1" dirty="0" err="1" smtClean="0">
                <a:effectLst>
                  <a:glow rad="101600">
                    <a:schemeClr val="bg1">
                      <a:alpha val="60000"/>
                    </a:schemeClr>
                  </a:glow>
                </a:effectLst>
              </a:rPr>
              <a:t>thine</a:t>
            </a:r>
            <a:r>
              <a:rPr lang="en-US" sz="3600" i="1" dirty="0" smtClean="0">
                <a:effectLst>
                  <a:glow rad="101600">
                    <a:schemeClr val="bg1">
                      <a:alpha val="60000"/>
                    </a:schemeClr>
                  </a:glow>
                </a:effectLst>
              </a:rPr>
              <a:t>: as for the world and the </a:t>
            </a:r>
            <a:r>
              <a:rPr lang="en-US" sz="3600" i="1" dirty="0" err="1" smtClean="0">
                <a:effectLst>
                  <a:glow rad="101600">
                    <a:schemeClr val="bg1">
                      <a:alpha val="60000"/>
                    </a:schemeClr>
                  </a:glow>
                </a:effectLst>
              </a:rPr>
              <a:t>fulness</a:t>
            </a:r>
            <a:r>
              <a:rPr lang="en-US" sz="3600" i="1" dirty="0" smtClean="0">
                <a:effectLst>
                  <a:glow rad="101600">
                    <a:schemeClr val="bg1">
                      <a:alpha val="60000"/>
                    </a:schemeClr>
                  </a:glow>
                </a:effectLst>
              </a:rPr>
              <a:t> thereof, thou hast founded them. The north and the south thou hast created them.”</a:t>
            </a:r>
          </a:p>
          <a:p>
            <a:endParaRPr lang="en-US" sz="3600" i="1" dirty="0" smtClean="0">
              <a:effectLst>
                <a:glow rad="101600">
                  <a:schemeClr val="bg1">
                    <a:alpha val="60000"/>
                  </a:schemeClr>
                </a:glo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Mother Nature or God</a:t>
            </a:r>
            <a:br>
              <a:rPr lang="en-US" dirty="0" smtClean="0"/>
            </a:br>
            <a:r>
              <a:rPr lang="en-US" i="1" dirty="0" smtClean="0">
                <a:solidFill>
                  <a:srgbClr val="FFC000"/>
                </a:solidFill>
              </a:rPr>
              <a:t>“Who controls the weather?”</a:t>
            </a:r>
            <a:endParaRPr lang="en-US" i="1" dirty="0">
              <a:solidFill>
                <a:srgbClr val="FFC000"/>
              </a:solidFill>
            </a:endParaRPr>
          </a:p>
        </p:txBody>
      </p:sp>
      <p:pic>
        <p:nvPicPr>
          <p:cNvPr id="5123" name="Picture 3"/>
          <p:cNvPicPr>
            <a:picLocks noChangeAspect="1" noChangeArrowheads="1"/>
          </p:cNvPicPr>
          <p:nvPr/>
        </p:nvPicPr>
        <p:blipFill>
          <a:blip r:embed="rId3" cstate="print"/>
          <a:srcRect/>
          <a:stretch>
            <a:fillRect/>
          </a:stretch>
        </p:blipFill>
        <p:spPr bwMode="auto">
          <a:xfrm>
            <a:off x="5486400" y="1828800"/>
            <a:ext cx="3474720" cy="4343400"/>
          </a:xfrm>
          <a:prstGeom prst="rect">
            <a:avLst/>
          </a:prstGeom>
          <a:noFill/>
          <a:ln w="9525">
            <a:noFill/>
            <a:miter lim="800000"/>
            <a:headEnd/>
            <a:tailEnd/>
          </a:ln>
        </p:spPr>
      </p:pic>
      <p:pic>
        <p:nvPicPr>
          <p:cNvPr id="5124" name="Picture 4"/>
          <p:cNvPicPr>
            <a:picLocks noChangeAspect="1" noChangeArrowheads="1"/>
          </p:cNvPicPr>
          <p:nvPr/>
        </p:nvPicPr>
        <p:blipFill>
          <a:blip r:embed="rId4" cstate="print">
            <a:lum bright="-10000"/>
          </a:blip>
          <a:srcRect/>
          <a:stretch>
            <a:fillRect/>
          </a:stretch>
        </p:blipFill>
        <p:spPr bwMode="auto">
          <a:xfrm>
            <a:off x="152400" y="2362200"/>
            <a:ext cx="5208895" cy="3724275"/>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 to="" calcmode="lin" valueType="num">
                                      <p:cBhvr>
                                        <p:cTn id="7" dur="1" fill="hold"/>
                                        <p:tgtEl>
                                          <p:spTgt spid="512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124"/>
                                        </p:tgtEl>
                                        <p:attrNameLst>
                                          <p:attrName>style.visibility</p:attrName>
                                        </p:attrNameLst>
                                      </p:cBhvr>
                                      <p:to>
                                        <p:strVal val="visible"/>
                                      </p:to>
                                    </p:set>
                                    <p:anim to="" calcmode="lin" valueType="num">
                                      <p:cBhvr>
                                        <p:cTn id="12" dur="1" fill="hold"/>
                                        <p:tgtEl>
                                          <p:spTgt spid="512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57873" y="381000"/>
            <a:ext cx="9201873" cy="6057899"/>
          </a:xfrm>
          <a:prstGeom prst="rect">
            <a:avLst/>
          </a:prstGeom>
          <a:ln>
            <a:noFill/>
          </a:ln>
          <a:effectLst>
            <a:softEdge rad="112500"/>
          </a:effectLst>
        </p:spPr>
      </p:pic>
      <p:pic>
        <p:nvPicPr>
          <p:cNvPr id="1027" name="Picture 3"/>
          <p:cNvPicPr>
            <a:picLocks noChangeAspect="1" noChangeArrowheads="1"/>
          </p:cNvPicPr>
          <p:nvPr/>
        </p:nvPicPr>
        <p:blipFill>
          <a:blip r:embed="rId4" cstate="print"/>
          <a:srcRect/>
          <a:stretch>
            <a:fillRect/>
          </a:stretch>
        </p:blipFill>
        <p:spPr bwMode="auto">
          <a:xfrm>
            <a:off x="152400" y="609600"/>
            <a:ext cx="3069465" cy="3352800"/>
          </a:xfrm>
          <a:prstGeom prst="rect">
            <a:avLst/>
          </a:prstGeom>
          <a:noFill/>
          <a:ln w="9525">
            <a:noFill/>
            <a:miter lim="800000"/>
            <a:headEnd/>
            <a:tailEnd/>
          </a:ln>
        </p:spPr>
      </p:pic>
      <p:sp>
        <p:nvSpPr>
          <p:cNvPr id="4" name="Rectangle 3"/>
          <p:cNvSpPr/>
          <p:nvPr/>
        </p:nvSpPr>
        <p:spPr>
          <a:xfrm>
            <a:off x="3733800" y="914400"/>
            <a:ext cx="4953000" cy="5016758"/>
          </a:xfrm>
          <a:prstGeom prst="rect">
            <a:avLst/>
          </a:prstGeom>
          <a:ln w="76200"/>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en-US" sz="3200" b="1" i="1" dirty="0" smtClean="0">
                <a:solidFill>
                  <a:schemeClr val="bg1"/>
                </a:solidFill>
              </a:rPr>
              <a:t>“O Timothy, keep that which is committed to thy trust, avoiding profane and vain babblings, and oppositions of science falsely so called: Which some professing have erred concerning the faith. Grace </a:t>
            </a:r>
          </a:p>
          <a:p>
            <a:pPr algn="ctr"/>
            <a:r>
              <a:rPr lang="en-US" sz="3200" b="1" i="1" dirty="0" smtClean="0">
                <a:solidFill>
                  <a:schemeClr val="bg1"/>
                </a:solidFill>
              </a:rPr>
              <a:t>be with thee. Amen”  </a:t>
            </a:r>
          </a:p>
          <a:p>
            <a:pPr algn="ctr"/>
            <a:r>
              <a:rPr lang="en-US" sz="3200" b="1" i="1" dirty="0" smtClean="0">
                <a:solidFill>
                  <a:schemeClr val="bg1"/>
                </a:solidFill>
              </a:rPr>
              <a:t>I Timothy 6:20-21</a:t>
            </a:r>
            <a:endParaRPr lang="en-US" sz="3200" b="1" i="1" dirty="0">
              <a:solidFill>
                <a:schemeClr val="bg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 to="" calcmode="lin" valueType="num">
                                      <p:cBhvr>
                                        <p:cTn id="7" dur="1" fill="hold"/>
                                        <p:tgtEl>
                                          <p:spTgt spid="1027"/>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dirty="0" smtClean="0"/>
              <a:t>God controls the weather.</a:t>
            </a:r>
            <a:endParaRPr lang="en-US" dirty="0"/>
          </a:p>
        </p:txBody>
      </p:sp>
      <p:sp>
        <p:nvSpPr>
          <p:cNvPr id="3" name="Content Placeholder 2"/>
          <p:cNvSpPr>
            <a:spLocks noGrp="1"/>
          </p:cNvSpPr>
          <p:nvPr>
            <p:ph idx="1"/>
          </p:nvPr>
        </p:nvSpPr>
        <p:spPr>
          <a:xfrm>
            <a:off x="152400" y="1143000"/>
            <a:ext cx="8991600" cy="5715000"/>
          </a:xfrm>
        </p:spPr>
        <p:txBody>
          <a:bodyPr/>
          <a:lstStyle/>
          <a:p>
            <a:r>
              <a:rPr lang="en-US" i="1" dirty="0" smtClean="0"/>
              <a:t>Psalm 29:10 "The Lord </a:t>
            </a:r>
            <a:r>
              <a:rPr lang="en-US" i="1" dirty="0" err="1" smtClean="0"/>
              <a:t>sitteth</a:t>
            </a:r>
            <a:r>
              <a:rPr lang="en-US" i="1" dirty="0" smtClean="0"/>
              <a:t> upon the flood; yea, the Lord </a:t>
            </a:r>
            <a:r>
              <a:rPr lang="en-US" i="1" dirty="0" err="1" smtClean="0"/>
              <a:t>sitteth</a:t>
            </a:r>
            <a:r>
              <a:rPr lang="en-US" i="1" dirty="0" smtClean="0"/>
              <a:t> King for ever." </a:t>
            </a:r>
          </a:p>
          <a:p>
            <a:r>
              <a:rPr lang="en-US" i="1" dirty="0" smtClean="0"/>
              <a:t>Psalm 107:25, 29 "For he </a:t>
            </a:r>
            <a:r>
              <a:rPr lang="en-US" i="1" dirty="0" err="1" smtClean="0"/>
              <a:t>commandeth</a:t>
            </a:r>
            <a:r>
              <a:rPr lang="en-US" i="1" dirty="0" smtClean="0"/>
              <a:t>, and </a:t>
            </a:r>
            <a:r>
              <a:rPr lang="en-US" i="1" dirty="0" err="1" smtClean="0"/>
              <a:t>raiseth</a:t>
            </a:r>
            <a:r>
              <a:rPr lang="en-US" i="1" dirty="0" smtClean="0"/>
              <a:t> the stormy wind, which </a:t>
            </a:r>
            <a:r>
              <a:rPr lang="en-US" i="1" dirty="0" err="1" smtClean="0"/>
              <a:t>lifteth</a:t>
            </a:r>
            <a:r>
              <a:rPr lang="en-US" i="1" dirty="0" smtClean="0"/>
              <a:t> up the waves thereof.... He </a:t>
            </a:r>
            <a:r>
              <a:rPr lang="en-US" i="1" dirty="0" err="1" smtClean="0"/>
              <a:t>maketh</a:t>
            </a:r>
            <a:r>
              <a:rPr lang="en-US" i="1" dirty="0" smtClean="0"/>
              <a:t> the storm a calm, so that the waves thereof are still.." </a:t>
            </a:r>
          </a:p>
          <a:p>
            <a:r>
              <a:rPr lang="en-US" i="1" dirty="0" smtClean="0"/>
              <a:t>Proverbs 30:4 "Who hath gathered the wind in his fists? who hath bound the waters in a garment? who hath established all the ends of the earth? what is his name, and what is his son's name, if thou canst tell?" </a:t>
            </a:r>
          </a:p>
          <a:p>
            <a:endParaRPr lang="en-US" i="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144000" cy="6553200"/>
          </a:xfrm>
        </p:spPr>
        <p:txBody>
          <a:bodyPr>
            <a:noAutofit/>
          </a:bodyPr>
          <a:lstStyle/>
          <a:p>
            <a:r>
              <a:rPr lang="en-US" sz="3600" i="1" dirty="0" smtClean="0"/>
              <a:t>Genesis 6:5-9:19 </a:t>
            </a:r>
            <a:r>
              <a:rPr lang="en-US" sz="3600" dirty="0" smtClean="0"/>
              <a:t>- floods</a:t>
            </a:r>
          </a:p>
          <a:p>
            <a:r>
              <a:rPr lang="en-US" sz="3600" i="1" dirty="0" smtClean="0"/>
              <a:t>Exodus 9:23-29 </a:t>
            </a:r>
            <a:r>
              <a:rPr lang="en-US" sz="3600" dirty="0" smtClean="0"/>
              <a:t>- fire </a:t>
            </a:r>
          </a:p>
          <a:p>
            <a:r>
              <a:rPr lang="en-US" sz="3600" i="1" dirty="0" smtClean="0"/>
              <a:t>I Samuel 7:10 </a:t>
            </a:r>
            <a:r>
              <a:rPr lang="en-US" sz="3600" dirty="0" smtClean="0"/>
              <a:t>- thunder </a:t>
            </a:r>
          </a:p>
          <a:p>
            <a:r>
              <a:rPr lang="en-US" sz="3600" i="1" dirty="0" smtClean="0"/>
              <a:t>Job 28:26 </a:t>
            </a:r>
            <a:r>
              <a:rPr lang="en-US" sz="3600" dirty="0" smtClean="0"/>
              <a:t>- lightening </a:t>
            </a:r>
          </a:p>
          <a:p>
            <a:r>
              <a:rPr lang="en-US" sz="3600" i="1" dirty="0" smtClean="0"/>
              <a:t>Amos 4:7 </a:t>
            </a:r>
            <a:r>
              <a:rPr lang="en-US" sz="3600" dirty="0" smtClean="0"/>
              <a:t>- rain given and withheld from certain cities and places</a:t>
            </a:r>
          </a:p>
          <a:p>
            <a:r>
              <a:rPr lang="en-US" sz="3600" i="1" dirty="0" smtClean="0"/>
              <a:t>Deuteronomy 11:13-15 </a:t>
            </a:r>
            <a:r>
              <a:rPr lang="en-US" sz="3600" dirty="0" smtClean="0"/>
              <a:t>- rain as reward for obedience</a:t>
            </a:r>
          </a:p>
          <a:p>
            <a:r>
              <a:rPr lang="en-US" sz="3600" i="1" dirty="0" smtClean="0"/>
              <a:t>Leviticus 26:19-20 </a:t>
            </a:r>
            <a:r>
              <a:rPr lang="en-US" sz="3600" dirty="0" smtClean="0"/>
              <a:t>- parched earth</a:t>
            </a:r>
          </a:p>
          <a:p>
            <a:r>
              <a:rPr lang="en-US" sz="3600" i="1" dirty="0" smtClean="0"/>
              <a:t>Nahum 1:3 </a:t>
            </a:r>
            <a:r>
              <a:rPr lang="en-US" sz="3600" dirty="0" smtClean="0"/>
              <a:t>- whirlwind </a:t>
            </a:r>
          </a:p>
          <a:p>
            <a:endParaRPr lang="en-US" sz="3600" dirty="0" smtClean="0"/>
          </a:p>
          <a:p>
            <a:pPr>
              <a:buNone/>
            </a:pPr>
            <a:endParaRPr lang="en-US" sz="3600" dirty="0"/>
          </a:p>
        </p:txBody>
      </p:sp>
      <p:pic>
        <p:nvPicPr>
          <p:cNvPr id="6146" name="Picture 2"/>
          <p:cNvPicPr>
            <a:picLocks noChangeAspect="1" noChangeArrowheads="1"/>
          </p:cNvPicPr>
          <p:nvPr/>
        </p:nvPicPr>
        <p:blipFill>
          <a:blip r:embed="rId3" cstate="print"/>
          <a:srcRect l="42211" t="130" r="1043" b="6364"/>
          <a:stretch>
            <a:fillRect/>
          </a:stretch>
        </p:blipFill>
        <p:spPr bwMode="auto">
          <a:xfrm>
            <a:off x="5638800" y="0"/>
            <a:ext cx="3276600" cy="2891118"/>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to="" calcmode="lin" valueType="num">
                                      <p:cBhvr>
                                        <p:cTn id="27" dur="1" fill="hold"/>
                                        <p:tgtEl>
                                          <p:spTgt spid="3">
                                            <p:txEl>
                                              <p:pRg st="5" end="5"/>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 to="" calcmode="lin" valueType="num">
                                      <p:cBhvr>
                                        <p:cTn id="32" dur="1" fill="hold"/>
                                        <p:tgtEl>
                                          <p:spTgt spid="3">
                                            <p:txEl>
                                              <p:pRg st="6" end="6"/>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to="" calcmode="lin" valueType="num">
                                      <p:cBhvr>
                                        <p:cTn id="37" dur="1" fill="hold"/>
                                        <p:tgtEl>
                                          <p:spTgt spid="3">
                                            <p:txEl>
                                              <p:pRg st="7" end="7"/>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33400"/>
            <a:ext cx="9144000" cy="830997"/>
          </a:xfrm>
          <a:prstGeom prst="rect">
            <a:avLst/>
          </a:prstGeom>
        </p:spPr>
        <p:txBody>
          <a:bodyPr wrap="square">
            <a:spAutoFit/>
          </a:bodyPr>
          <a:lstStyle/>
          <a:p>
            <a:pPr algn="ctr"/>
            <a:r>
              <a:rPr lang="en-US" sz="4800" dirty="0" smtClean="0">
                <a:latin typeface="Imprint MT Shadow" pitchFamily="82" charset="0"/>
              </a:rPr>
              <a:t>21 Attributes / Perfections of God</a:t>
            </a:r>
          </a:p>
        </p:txBody>
      </p:sp>
      <p:pic>
        <p:nvPicPr>
          <p:cNvPr id="2050" name="Picture 2"/>
          <p:cNvPicPr>
            <a:picLocks noChangeAspect="1" noChangeArrowheads="1"/>
          </p:cNvPicPr>
          <p:nvPr/>
        </p:nvPicPr>
        <p:blipFill>
          <a:blip r:embed="rId3" cstate="print">
            <a:lum bright="-10000" contrast="20000"/>
          </a:blip>
          <a:srcRect/>
          <a:stretch>
            <a:fillRect/>
          </a:stretch>
        </p:blipFill>
        <p:spPr bwMode="auto">
          <a:xfrm>
            <a:off x="1600200" y="1905000"/>
            <a:ext cx="6172200" cy="46360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p:cNvPicPr>
            <a:picLocks noChangeAspect="1" noChangeArrowheads="1"/>
          </p:cNvPicPr>
          <p:nvPr/>
        </p:nvPicPr>
        <p:blipFill>
          <a:blip r:embed="rId4" cstate="print">
            <a:duotone>
              <a:schemeClr val="accent4">
                <a:shade val="45000"/>
                <a:satMod val="135000"/>
              </a:schemeClr>
              <a:prstClr val="white"/>
            </a:duotone>
            <a:lum contrast="30000"/>
          </a:blip>
          <a:srcRect l="39333" b="9420"/>
          <a:stretch>
            <a:fillRect/>
          </a:stretch>
        </p:blipFill>
        <p:spPr bwMode="auto">
          <a:xfrm>
            <a:off x="3505200" y="2057400"/>
            <a:ext cx="2114550" cy="2904602"/>
          </a:xfrm>
          <a:prstGeom prst="ellipse">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4800"/>
            <a:ext cx="9144000" cy="6553200"/>
          </a:xfrm>
        </p:spPr>
        <p:txBody>
          <a:bodyPr>
            <a:noAutofit/>
          </a:bodyPr>
          <a:lstStyle/>
          <a:p>
            <a:r>
              <a:rPr lang="en-US" sz="3600" i="1" dirty="0" smtClean="0"/>
              <a:t>Deuteronomy 28:24  </a:t>
            </a:r>
            <a:r>
              <a:rPr lang="en-US" sz="3600" dirty="0" smtClean="0"/>
              <a:t>- drought as punishment for disobedience</a:t>
            </a:r>
          </a:p>
          <a:p>
            <a:r>
              <a:rPr lang="en-US" sz="3600" i="1" dirty="0" smtClean="0"/>
              <a:t>I Samuel 12:18 </a:t>
            </a:r>
            <a:r>
              <a:rPr lang="en-US" sz="3600" dirty="0" smtClean="0"/>
              <a:t>– storms to get people's attention</a:t>
            </a:r>
          </a:p>
          <a:p>
            <a:r>
              <a:rPr lang="en-US" sz="3600" i="1" dirty="0" smtClean="0"/>
              <a:t>I Kings 8:35-36 - </a:t>
            </a:r>
            <a:r>
              <a:rPr lang="en-US" sz="3600" dirty="0" smtClean="0"/>
              <a:t>good weather</a:t>
            </a:r>
          </a:p>
          <a:p>
            <a:r>
              <a:rPr lang="en-US" sz="3600" dirty="0" smtClean="0"/>
              <a:t>Exodus 9:23 - bad weather </a:t>
            </a:r>
          </a:p>
          <a:p>
            <a:r>
              <a:rPr lang="en-US" sz="3600" i="1" dirty="0" smtClean="0"/>
              <a:t>II Samuel 21:1 </a:t>
            </a:r>
            <a:r>
              <a:rPr lang="en-US" sz="3600" dirty="0" smtClean="0"/>
              <a:t>- famine</a:t>
            </a:r>
          </a:p>
          <a:p>
            <a:r>
              <a:rPr lang="en-US" sz="3600" i="1" dirty="0" smtClean="0"/>
              <a:t>Hosea 13:15 - </a:t>
            </a:r>
            <a:r>
              <a:rPr lang="en-US" sz="3600" dirty="0" smtClean="0"/>
              <a:t>dry weather</a:t>
            </a:r>
          </a:p>
          <a:p>
            <a:r>
              <a:rPr lang="en-US" sz="3600" i="1" dirty="0" smtClean="0"/>
              <a:t>Revelation 16:21 - </a:t>
            </a:r>
            <a:r>
              <a:rPr lang="en-US" sz="3600" dirty="0" smtClean="0"/>
              <a:t>hail</a:t>
            </a:r>
          </a:p>
          <a:p>
            <a:endParaRPr lang="en-US" sz="3600" dirty="0"/>
          </a:p>
        </p:txBody>
      </p:sp>
      <p:pic>
        <p:nvPicPr>
          <p:cNvPr id="2052" name="Picture 4"/>
          <p:cNvPicPr>
            <a:picLocks noChangeAspect="1" noChangeArrowheads="1"/>
          </p:cNvPicPr>
          <p:nvPr/>
        </p:nvPicPr>
        <p:blipFill>
          <a:blip r:embed="rId3" cstate="print"/>
          <a:srcRect l="13125" t="2500" r="19375"/>
          <a:stretch>
            <a:fillRect/>
          </a:stretch>
        </p:blipFill>
        <p:spPr bwMode="auto">
          <a:xfrm rot="690077">
            <a:off x="5799921" y="3256055"/>
            <a:ext cx="3200400" cy="3467100"/>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to="" calcmode="lin" valueType="num">
                                      <p:cBhvr>
                                        <p:cTn id="27" dur="1" fill="hold"/>
                                        <p:tgtEl>
                                          <p:spTgt spid="3">
                                            <p:txEl>
                                              <p:pRg st="5" end="5"/>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 to="" calcmode="lin" valueType="num">
                                      <p:cBhvr>
                                        <p:cTn id="32" dur="1" fill="hold"/>
                                        <p:tgtEl>
                                          <p:spTgt spid="3">
                                            <p:txEl>
                                              <p:pRg st="6" end="6"/>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91000" y="457200"/>
            <a:ext cx="4343400" cy="5078313"/>
          </a:xfrm>
          <a:prstGeom prst="rect">
            <a:avLst/>
          </a:prstGeom>
        </p:spPr>
        <p:txBody>
          <a:bodyPr wrap="square">
            <a:spAutoFit/>
          </a:bodyPr>
          <a:lstStyle/>
          <a:p>
            <a:pPr algn="ctr"/>
            <a:r>
              <a:rPr lang="en-US" sz="3600" i="1" dirty="0" smtClean="0"/>
              <a:t>"And he arose, and rebuked the wind, and said unto the sea, Peace, be still. And the wind ceased, and there was a great calm....and [they] said ...even the wind and the sea obey him."</a:t>
            </a:r>
            <a:endParaRPr lang="en-US" sz="3600" i="1" dirty="0"/>
          </a:p>
        </p:txBody>
      </p:sp>
      <p:pic>
        <p:nvPicPr>
          <p:cNvPr id="3" name="Picture 2"/>
          <p:cNvPicPr>
            <a:picLocks noChangeAspect="1" noChangeArrowheads="1"/>
          </p:cNvPicPr>
          <p:nvPr/>
        </p:nvPicPr>
        <p:blipFill>
          <a:blip r:embed="rId3" cstate="print"/>
          <a:srcRect/>
          <a:stretch>
            <a:fillRect/>
          </a:stretch>
        </p:blipFill>
        <p:spPr bwMode="auto">
          <a:xfrm>
            <a:off x="228600" y="304800"/>
            <a:ext cx="3600450" cy="48006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cstate="print"/>
          <a:srcRect l="74590" t="9289"/>
          <a:stretch>
            <a:fillRect/>
          </a:stretch>
        </p:blipFill>
        <p:spPr bwMode="auto">
          <a:xfrm>
            <a:off x="6781800" y="533400"/>
            <a:ext cx="2362200" cy="6324600"/>
          </a:xfrm>
          <a:prstGeom prst="rect">
            <a:avLst/>
          </a:prstGeom>
          <a:ln>
            <a:noFill/>
          </a:ln>
          <a:effectLst>
            <a:softEdge rad="112500"/>
          </a:effectLst>
        </p:spPr>
      </p:pic>
      <p:pic>
        <p:nvPicPr>
          <p:cNvPr id="3" name="Picture 3"/>
          <p:cNvPicPr>
            <a:picLocks noChangeAspect="1" noChangeArrowheads="1"/>
          </p:cNvPicPr>
          <p:nvPr/>
        </p:nvPicPr>
        <p:blipFill>
          <a:blip r:embed="rId3" cstate="print"/>
          <a:srcRect t="1093" r="74590"/>
          <a:stretch>
            <a:fillRect/>
          </a:stretch>
        </p:blipFill>
        <p:spPr bwMode="auto">
          <a:xfrm>
            <a:off x="-152400" y="-38100"/>
            <a:ext cx="2362200" cy="6896100"/>
          </a:xfrm>
          <a:prstGeom prst="rect">
            <a:avLst/>
          </a:prstGeom>
          <a:ln>
            <a:noFill/>
          </a:ln>
          <a:effectLst>
            <a:softEdge rad="112500"/>
          </a:effectLst>
        </p:spPr>
      </p:pic>
      <p:pic>
        <p:nvPicPr>
          <p:cNvPr id="5" name="Picture 3"/>
          <p:cNvPicPr>
            <a:picLocks noChangeAspect="1" noChangeArrowheads="1"/>
          </p:cNvPicPr>
          <p:nvPr/>
        </p:nvPicPr>
        <p:blipFill>
          <a:blip r:embed="rId3" cstate="print"/>
          <a:srcRect l="49180" t="7650" r="25410"/>
          <a:stretch>
            <a:fillRect/>
          </a:stretch>
        </p:blipFill>
        <p:spPr bwMode="auto">
          <a:xfrm>
            <a:off x="4419600" y="419100"/>
            <a:ext cx="2362200" cy="6438900"/>
          </a:xfrm>
          <a:prstGeom prst="rect">
            <a:avLst/>
          </a:prstGeom>
          <a:ln>
            <a:noFill/>
          </a:ln>
          <a:effectLst>
            <a:softEdge rad="112500"/>
          </a:effectLst>
        </p:spPr>
      </p:pic>
      <p:pic>
        <p:nvPicPr>
          <p:cNvPr id="6" name="Picture 3"/>
          <p:cNvPicPr>
            <a:picLocks noChangeAspect="1" noChangeArrowheads="1"/>
          </p:cNvPicPr>
          <p:nvPr/>
        </p:nvPicPr>
        <p:blipFill>
          <a:blip r:embed="rId3" cstate="print"/>
          <a:srcRect l="24590" t="7651" r="50000"/>
          <a:stretch>
            <a:fillRect/>
          </a:stretch>
        </p:blipFill>
        <p:spPr bwMode="auto">
          <a:xfrm>
            <a:off x="2133600" y="419100"/>
            <a:ext cx="2362200" cy="6438900"/>
          </a:xfrm>
          <a:prstGeom prst="rect">
            <a:avLst/>
          </a:prstGeom>
          <a:ln>
            <a:noFill/>
          </a:ln>
          <a:effectLst>
            <a:softEdge rad="112500"/>
          </a:effectLst>
        </p:spPr>
      </p:pic>
      <p:sp>
        <p:nvSpPr>
          <p:cNvPr id="7" name="Title 6"/>
          <p:cNvSpPr>
            <a:spLocks noGrp="1"/>
          </p:cNvSpPr>
          <p:nvPr>
            <p:ph type="title"/>
          </p:nvPr>
        </p:nvSpPr>
        <p:spPr>
          <a:xfrm>
            <a:off x="457200" y="381000"/>
            <a:ext cx="8229600" cy="5715000"/>
          </a:xfrm>
        </p:spPr>
        <p:txBody>
          <a:bodyPr>
            <a:normAutofit/>
          </a:bodyPr>
          <a:lstStyle/>
          <a:p>
            <a:r>
              <a:rPr lang="en-US" i="1" dirty="0" smtClean="0">
                <a:effectLst>
                  <a:glow rad="101600">
                    <a:schemeClr val="bg1">
                      <a:alpha val="60000"/>
                    </a:schemeClr>
                  </a:glow>
                </a:effectLst>
              </a:rPr>
              <a:t>“While the earth </a:t>
            </a:r>
            <a:r>
              <a:rPr lang="en-US" i="1" dirty="0" err="1" smtClean="0">
                <a:effectLst>
                  <a:glow rad="101600">
                    <a:schemeClr val="bg1">
                      <a:alpha val="60000"/>
                    </a:schemeClr>
                  </a:glow>
                </a:effectLst>
              </a:rPr>
              <a:t>remaineth</a:t>
            </a:r>
            <a:r>
              <a:rPr lang="en-US" i="1" dirty="0" smtClean="0">
                <a:effectLst>
                  <a:glow rad="101600">
                    <a:schemeClr val="bg1">
                      <a:alpha val="60000"/>
                    </a:schemeClr>
                  </a:glow>
                </a:effectLst>
              </a:rPr>
              <a:t>, seedtime and harvest, and cold and heat, and summer and winter, and day and night shall not cease.” Genesis 8:22 </a:t>
            </a:r>
            <a:br>
              <a:rPr lang="en-US" i="1" dirty="0" smtClean="0">
                <a:effectLst>
                  <a:glow rad="101600">
                    <a:schemeClr val="bg1">
                      <a:alpha val="60000"/>
                    </a:schemeClr>
                  </a:glow>
                </a:effectLst>
              </a:rPr>
            </a:b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2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fltVal val="0"/>
                                          </p:val>
                                        </p:tav>
                                        <p:tav tm="100000">
                                          <p:val>
                                            <p:strVal val="#ppt_w"/>
                                          </p:val>
                                        </p:tav>
                                      </p:tavLst>
                                    </p:anim>
                                    <p:anim calcmode="lin" valueType="num">
                                      <p:cBhvr>
                                        <p:cTn id="23" dur="1000" fill="hold"/>
                                        <p:tgtEl>
                                          <p:spTgt spid="7"/>
                                        </p:tgtEl>
                                        <p:attrNameLst>
                                          <p:attrName>ppt_h</p:attrName>
                                        </p:attrNameLst>
                                      </p:cBhvr>
                                      <p:tavLst>
                                        <p:tav tm="0">
                                          <p:val>
                                            <p:fltVal val="0"/>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2438400"/>
          </a:xfrm>
        </p:spPr>
        <p:txBody>
          <a:bodyPr>
            <a:noAutofit/>
          </a:bodyPr>
          <a:lstStyle/>
          <a:p>
            <a:r>
              <a:rPr lang="en-US" sz="3600" dirty="0" smtClean="0">
                <a:effectLst>
                  <a:glow rad="101600">
                    <a:schemeClr val="bg1">
                      <a:alpha val="60000"/>
                    </a:schemeClr>
                  </a:glow>
                </a:effectLst>
              </a:rPr>
              <a:t>A new world is coming, when God will burn up this world and universe and create a </a:t>
            </a:r>
            <a:br>
              <a:rPr lang="en-US" sz="3600" dirty="0" smtClean="0">
                <a:effectLst>
                  <a:glow rad="101600">
                    <a:schemeClr val="bg1">
                      <a:alpha val="60000"/>
                    </a:schemeClr>
                  </a:glow>
                </a:effectLst>
              </a:rPr>
            </a:br>
            <a:r>
              <a:rPr lang="en-US" sz="3600" dirty="0" smtClean="0">
                <a:effectLst>
                  <a:glow rad="101600">
                    <a:schemeClr val="bg1">
                      <a:alpha val="60000"/>
                    </a:schemeClr>
                  </a:glow>
                </a:effectLst>
              </a:rPr>
              <a:t>New Heaven and New Earth </a:t>
            </a:r>
            <a:br>
              <a:rPr lang="en-US" sz="3600" dirty="0" smtClean="0">
                <a:effectLst>
                  <a:glow rad="101600">
                    <a:schemeClr val="bg1">
                      <a:alpha val="60000"/>
                    </a:schemeClr>
                  </a:glow>
                </a:effectLst>
              </a:rPr>
            </a:br>
            <a:r>
              <a:rPr lang="en-US" sz="3600" i="1" dirty="0" smtClean="0">
                <a:effectLst>
                  <a:glow rad="101600">
                    <a:schemeClr val="bg1">
                      <a:alpha val="60000"/>
                    </a:schemeClr>
                  </a:glow>
                </a:effectLst>
              </a:rPr>
              <a:t>(II Peter 3:10-13, Isaiah 65:17, Revelation 21)</a:t>
            </a:r>
            <a:endParaRPr lang="en-US" sz="3600" i="1" dirty="0">
              <a:effectLst>
                <a:glow rad="101600">
                  <a:schemeClr val="bg1">
                    <a:alpha val="60000"/>
                  </a:schemeClr>
                </a:glow>
              </a:effectLst>
            </a:endParaRPr>
          </a:p>
        </p:txBody>
      </p:sp>
      <p:pic>
        <p:nvPicPr>
          <p:cNvPr id="1026" name="Picture 2"/>
          <p:cNvPicPr>
            <a:picLocks noChangeAspect="1" noChangeArrowheads="1"/>
          </p:cNvPicPr>
          <p:nvPr/>
        </p:nvPicPr>
        <p:blipFill>
          <a:blip r:embed="rId3" cstate="print"/>
          <a:srcRect/>
          <a:stretch>
            <a:fillRect/>
          </a:stretch>
        </p:blipFill>
        <p:spPr bwMode="auto">
          <a:xfrm>
            <a:off x="2971800" y="2895600"/>
            <a:ext cx="3095625" cy="3762375"/>
          </a:xfrm>
          <a:prstGeom prst="rect">
            <a:avLst/>
          </a:prstGeom>
          <a:noFill/>
          <a:ln w="9525">
            <a:noFill/>
            <a:miter lim="800000"/>
            <a:headEnd/>
            <a:tailEnd/>
          </a:ln>
        </p:spPr>
      </p:pic>
      <p:pic>
        <p:nvPicPr>
          <p:cNvPr id="8194" name="Picture 2" descr="C:\Users\Ptr. Daniel White\Desktop\Bible pictures\heaven\new-jeru(1).jpg"/>
          <p:cNvPicPr>
            <a:picLocks noChangeAspect="1" noChangeArrowheads="1"/>
          </p:cNvPicPr>
          <p:nvPr/>
        </p:nvPicPr>
        <p:blipFill>
          <a:blip r:embed="rId4" cstate="print">
            <a:lum bright="-20000"/>
          </a:blip>
          <a:srcRect/>
          <a:stretch>
            <a:fillRect/>
          </a:stretch>
        </p:blipFill>
        <p:spPr bwMode="auto">
          <a:xfrm>
            <a:off x="2057400" y="2819400"/>
            <a:ext cx="5029200" cy="3774259"/>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20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lum bright="-20000"/>
          </a:blip>
          <a:srcRect/>
          <a:stretch>
            <a:fillRect/>
          </a:stretch>
        </p:blipFill>
        <p:spPr bwMode="auto">
          <a:xfrm>
            <a:off x="-203200" y="-152400"/>
            <a:ext cx="9347200" cy="7010400"/>
          </a:xfrm>
          <a:prstGeom prst="rect">
            <a:avLst/>
          </a:prstGeom>
          <a:noFill/>
          <a:ln w="9525">
            <a:noFill/>
            <a:miter lim="800000"/>
            <a:headEnd/>
            <a:tailEnd/>
          </a:ln>
        </p:spPr>
      </p:pic>
      <p:sp>
        <p:nvSpPr>
          <p:cNvPr id="2" name="Title 1"/>
          <p:cNvSpPr>
            <a:spLocks noGrp="1"/>
          </p:cNvSpPr>
          <p:nvPr>
            <p:ph type="title"/>
          </p:nvPr>
        </p:nvSpPr>
        <p:spPr>
          <a:xfrm>
            <a:off x="457200" y="152400"/>
            <a:ext cx="8229600" cy="990600"/>
          </a:xfrm>
        </p:spPr>
        <p:txBody>
          <a:bodyPr/>
          <a:lstStyle/>
          <a:p>
            <a:r>
              <a:rPr lang="en-US" dirty="0" smtClean="0">
                <a:solidFill>
                  <a:srgbClr val="FFFF00"/>
                </a:solidFill>
                <a:effectLst>
                  <a:glow rad="101600">
                    <a:schemeClr val="bg1">
                      <a:alpha val="60000"/>
                    </a:schemeClr>
                  </a:glow>
                </a:effectLst>
              </a:rPr>
              <a:t>In keeping His promises</a:t>
            </a:r>
            <a:endParaRPr lang="en-US" dirty="0">
              <a:solidFill>
                <a:srgbClr val="FFFF00"/>
              </a:solidFill>
              <a:effectLst>
                <a:glow rad="101600">
                  <a:schemeClr val="bg1">
                    <a:alpha val="60000"/>
                  </a:schemeClr>
                </a:glow>
              </a:effectLst>
            </a:endParaRPr>
          </a:p>
        </p:txBody>
      </p:sp>
      <p:sp>
        <p:nvSpPr>
          <p:cNvPr id="3" name="Content Placeholder 2"/>
          <p:cNvSpPr>
            <a:spLocks noGrp="1"/>
          </p:cNvSpPr>
          <p:nvPr>
            <p:ph idx="1"/>
          </p:nvPr>
        </p:nvSpPr>
        <p:spPr>
          <a:xfrm>
            <a:off x="0" y="1295400"/>
            <a:ext cx="9144000" cy="5562600"/>
          </a:xfrm>
        </p:spPr>
        <p:txBody>
          <a:bodyPr>
            <a:normAutofit/>
          </a:bodyPr>
          <a:lstStyle/>
          <a:p>
            <a:r>
              <a:rPr lang="en-US" i="1" dirty="0" smtClean="0">
                <a:effectLst>
                  <a:glow rad="101600">
                    <a:schemeClr val="bg1">
                      <a:alpha val="60000"/>
                    </a:schemeClr>
                  </a:glow>
                </a:effectLst>
              </a:rPr>
              <a:t>Rom. 4:21 “And being fully persuaded that, what he had promised, he was able also to perform.”</a:t>
            </a:r>
          </a:p>
          <a:p>
            <a:r>
              <a:rPr lang="en-US" i="1" dirty="0" smtClean="0">
                <a:effectLst>
                  <a:glow rad="101600">
                    <a:schemeClr val="bg1">
                      <a:alpha val="60000"/>
                    </a:schemeClr>
                  </a:glow>
                </a:effectLst>
              </a:rPr>
              <a:t>I John 2:25 “And this is the promise that he hath promised us, even eternal life.”</a:t>
            </a:r>
          </a:p>
          <a:p>
            <a:r>
              <a:rPr lang="en-US" i="1" dirty="0" smtClean="0">
                <a:effectLst>
                  <a:glow rad="101600">
                    <a:schemeClr val="bg1">
                      <a:alpha val="60000"/>
                    </a:schemeClr>
                  </a:glow>
                </a:effectLst>
              </a:rPr>
              <a:t>Titus 1:2 “In hope of eternal life, which God, that cannot lie, promised before the world began.”</a:t>
            </a:r>
          </a:p>
          <a:p>
            <a:r>
              <a:rPr lang="en-US" i="1" dirty="0" smtClean="0">
                <a:effectLst>
                  <a:glow rad="101600">
                    <a:schemeClr val="bg1">
                      <a:alpha val="60000"/>
                    </a:schemeClr>
                  </a:glow>
                </a:effectLst>
              </a:rPr>
              <a:t>Eph 2:12 “That at that time ye were without Christ, being aliens from the commonwealth of Israel, and strangers from the covenants of promise, having no hope, and without God in the world.”</a:t>
            </a:r>
          </a:p>
          <a:p>
            <a:endParaRPr lang="en-US" i="1"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5867400" cy="6494085"/>
          </a:xfrm>
          <a:prstGeom prst="rect">
            <a:avLst/>
          </a:prstGeom>
        </p:spPr>
        <p:txBody>
          <a:bodyPr wrap="square">
            <a:spAutoFit/>
          </a:bodyPr>
          <a:lstStyle/>
          <a:p>
            <a:pPr algn="ctr"/>
            <a:r>
              <a:rPr lang="en-US" sz="3200" i="1" dirty="0" smtClean="0"/>
              <a:t>“Wherein God, willing more abundantly to shew unto the heirs of promise the immutability of his counsel, confirmed it by an oath: That by two immutable things, in which it was impossible for God to lie, we might have a strong consolation, who have fled for refuge to lay hold upon the hope set before us: Which hope we have as an anchor of the soul, both sure and stedfast.”  </a:t>
            </a:r>
          </a:p>
          <a:p>
            <a:pPr algn="ctr"/>
            <a:r>
              <a:rPr lang="en-US" sz="3200" i="1" dirty="0" smtClean="0"/>
              <a:t>Hebrews 6:17-19</a:t>
            </a:r>
            <a:endParaRPr lang="en-US" sz="3200" i="1" dirty="0"/>
          </a:p>
        </p:txBody>
      </p:sp>
      <p:pic>
        <p:nvPicPr>
          <p:cNvPr id="1026" name="Picture 2"/>
          <p:cNvPicPr>
            <a:picLocks noChangeAspect="1" noChangeArrowheads="1"/>
          </p:cNvPicPr>
          <p:nvPr/>
        </p:nvPicPr>
        <p:blipFill>
          <a:blip r:embed="rId3" cstate="print"/>
          <a:srcRect/>
          <a:stretch>
            <a:fillRect/>
          </a:stretch>
        </p:blipFill>
        <p:spPr bwMode="auto">
          <a:xfrm rot="21323992">
            <a:off x="5899549" y="-108350"/>
            <a:ext cx="3124200" cy="3124200"/>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rot="464243">
            <a:off x="5943600" y="2971800"/>
            <a:ext cx="2867025" cy="375285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12838"/>
          </a:xfrm>
        </p:spPr>
        <p:txBody>
          <a:bodyPr>
            <a:noAutofit/>
          </a:bodyPr>
          <a:lstStyle/>
          <a:p>
            <a:r>
              <a:rPr lang="en-US" dirty="0" smtClean="0">
                <a:solidFill>
                  <a:srgbClr val="FFFF00"/>
                </a:solidFill>
              </a:rPr>
              <a:t>In times of temptation </a:t>
            </a:r>
            <a:br>
              <a:rPr lang="en-US" dirty="0" smtClean="0">
                <a:solidFill>
                  <a:srgbClr val="FFFF00"/>
                </a:solidFill>
              </a:rPr>
            </a:br>
            <a:endParaRPr lang="en-US" dirty="0">
              <a:solidFill>
                <a:srgbClr val="FFFF00"/>
              </a:solidFill>
            </a:endParaRPr>
          </a:p>
        </p:txBody>
      </p:sp>
      <p:sp>
        <p:nvSpPr>
          <p:cNvPr id="3" name="Content Placeholder 2"/>
          <p:cNvSpPr>
            <a:spLocks noGrp="1"/>
          </p:cNvSpPr>
          <p:nvPr>
            <p:ph idx="1"/>
          </p:nvPr>
        </p:nvSpPr>
        <p:spPr>
          <a:xfrm>
            <a:off x="3962400" y="1219200"/>
            <a:ext cx="5181600" cy="5211763"/>
          </a:xfrm>
        </p:spPr>
        <p:txBody>
          <a:bodyPr>
            <a:normAutofit/>
          </a:bodyPr>
          <a:lstStyle/>
          <a:p>
            <a:pPr algn="ctr">
              <a:buNone/>
            </a:pPr>
            <a:r>
              <a:rPr lang="en-US" i="1" dirty="0" smtClean="0"/>
              <a:t>“There hath no temptation taken you but such as is common to man: but God is faithful, who will not suffer you to be tempted above that ye are able; but will with the temptation also make a way to escape, that ye may be able to bear it.”</a:t>
            </a:r>
          </a:p>
          <a:p>
            <a:pPr algn="ctr">
              <a:buNone/>
            </a:pPr>
            <a:r>
              <a:rPr lang="en-US" i="1" dirty="0" smtClean="0"/>
              <a:t> I Corinthians 10:13 </a:t>
            </a:r>
          </a:p>
        </p:txBody>
      </p:sp>
      <p:pic>
        <p:nvPicPr>
          <p:cNvPr id="2050" name="Picture 2"/>
          <p:cNvPicPr>
            <a:picLocks noChangeAspect="1" noChangeArrowheads="1"/>
          </p:cNvPicPr>
          <p:nvPr/>
        </p:nvPicPr>
        <p:blipFill>
          <a:blip r:embed="rId3" cstate="print"/>
          <a:srcRect/>
          <a:stretch>
            <a:fillRect/>
          </a:stretch>
        </p:blipFill>
        <p:spPr bwMode="auto">
          <a:xfrm rot="21221346">
            <a:off x="143111" y="1501785"/>
            <a:ext cx="3910500" cy="2819400"/>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rot="466624">
            <a:off x="1439556" y="4258956"/>
            <a:ext cx="2286000" cy="228600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plus(in)">
                                      <p:cBhvr>
                                        <p:cTn id="12" dur="1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solidFill>
                  <a:srgbClr val="FFFF00"/>
                </a:solidFill>
              </a:rPr>
              <a:t>In chastening his children</a:t>
            </a:r>
            <a:br>
              <a:rPr lang="en-US" dirty="0" smtClean="0">
                <a:solidFill>
                  <a:srgbClr val="FFFF00"/>
                </a:solidFill>
              </a:rPr>
            </a:br>
            <a:endParaRPr lang="en-US" dirty="0">
              <a:solidFill>
                <a:srgbClr val="FFFF00"/>
              </a:solidFill>
            </a:endParaRPr>
          </a:p>
        </p:txBody>
      </p:sp>
      <p:sp>
        <p:nvSpPr>
          <p:cNvPr id="3" name="Content Placeholder 2"/>
          <p:cNvSpPr>
            <a:spLocks noGrp="1"/>
          </p:cNvSpPr>
          <p:nvPr>
            <p:ph idx="1"/>
          </p:nvPr>
        </p:nvSpPr>
        <p:spPr>
          <a:xfrm>
            <a:off x="457200" y="1600200"/>
            <a:ext cx="4648200" cy="5257800"/>
          </a:xfrm>
        </p:spPr>
        <p:txBody>
          <a:bodyPr>
            <a:normAutofit/>
          </a:bodyPr>
          <a:lstStyle/>
          <a:p>
            <a:r>
              <a:rPr lang="en-US" i="1" dirty="0" smtClean="0"/>
              <a:t>Psalm 119:75 "I know, O Lord, that thy judgments are right, and that thou in faithfulness hast afflicted me."</a:t>
            </a:r>
          </a:p>
          <a:p>
            <a:r>
              <a:rPr lang="en-US" i="1" dirty="0" smtClean="0"/>
              <a:t>Hebrews 12:6 "For whom the Lord loveth he chasteneth, and scourgeth every son whom he receiveth."</a:t>
            </a:r>
          </a:p>
        </p:txBody>
      </p:sp>
      <p:pic>
        <p:nvPicPr>
          <p:cNvPr id="3074" name="Picture 2"/>
          <p:cNvPicPr>
            <a:picLocks noChangeAspect="1" noChangeArrowheads="1"/>
          </p:cNvPicPr>
          <p:nvPr/>
        </p:nvPicPr>
        <p:blipFill>
          <a:blip r:embed="rId3" cstate="print"/>
          <a:srcRect/>
          <a:stretch>
            <a:fillRect/>
          </a:stretch>
        </p:blipFill>
        <p:spPr bwMode="auto">
          <a:xfrm flipH="1">
            <a:off x="5029200" y="2438400"/>
            <a:ext cx="3923071" cy="320040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65238"/>
          </a:xfrm>
        </p:spPr>
        <p:txBody>
          <a:bodyPr/>
          <a:lstStyle/>
          <a:p>
            <a:r>
              <a:rPr lang="en-US" dirty="0" smtClean="0">
                <a:solidFill>
                  <a:srgbClr val="FFFF00"/>
                </a:solidFill>
              </a:rPr>
              <a:t>In forgiving our sins</a:t>
            </a:r>
            <a:endParaRPr lang="en-US" dirty="0">
              <a:solidFill>
                <a:srgbClr val="FFFF00"/>
              </a:solidFill>
            </a:endParaRPr>
          </a:p>
        </p:txBody>
      </p:sp>
      <p:sp>
        <p:nvSpPr>
          <p:cNvPr id="3" name="Content Placeholder 2"/>
          <p:cNvSpPr>
            <a:spLocks noGrp="1"/>
          </p:cNvSpPr>
          <p:nvPr>
            <p:ph idx="1"/>
          </p:nvPr>
        </p:nvSpPr>
        <p:spPr/>
        <p:txBody>
          <a:bodyPr/>
          <a:lstStyle/>
          <a:p>
            <a:pPr>
              <a:buNone/>
            </a:pPr>
            <a:r>
              <a:rPr lang="en-US" dirty="0" smtClean="0"/>
              <a:t>    </a:t>
            </a:r>
            <a:r>
              <a:rPr lang="en-US" i="1" dirty="0" smtClean="0"/>
              <a:t>I John 1:9 "If we confess our sins, he is faithful and just to forgive us our sins, and to cleanse us from all unrighteousness."</a:t>
            </a:r>
          </a:p>
        </p:txBody>
      </p:sp>
      <p:pic>
        <p:nvPicPr>
          <p:cNvPr id="4098" name="Picture 2"/>
          <p:cNvPicPr>
            <a:picLocks noChangeAspect="1" noChangeArrowheads="1"/>
          </p:cNvPicPr>
          <p:nvPr/>
        </p:nvPicPr>
        <p:blipFill>
          <a:blip r:embed="rId3" cstate="print"/>
          <a:srcRect/>
          <a:stretch>
            <a:fillRect/>
          </a:stretch>
        </p:blipFill>
        <p:spPr bwMode="auto">
          <a:xfrm>
            <a:off x="3124200" y="3200400"/>
            <a:ext cx="2895600" cy="347472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Ptr. Daniel White\Desktop\Bible pictures\Bible pictures Old Testament\Samuel\10 2 Samuel\10019001 GTC - 2 Samuel 19 1 - King David mourning the loss of Absalom.jpg"/>
          <p:cNvPicPr>
            <a:picLocks noChangeAspect="1" noChangeArrowheads="1"/>
          </p:cNvPicPr>
          <p:nvPr/>
        </p:nvPicPr>
        <p:blipFill>
          <a:blip r:embed="rId3" cstate="print">
            <a:lum bright="-10000" contrast="10000"/>
          </a:blip>
          <a:srcRect/>
          <a:stretch>
            <a:fillRect/>
          </a:stretch>
        </p:blipFill>
        <p:spPr bwMode="auto">
          <a:xfrm>
            <a:off x="1676400" y="-457200"/>
            <a:ext cx="5981700" cy="7315200"/>
          </a:xfrm>
          <a:prstGeom prst="rect">
            <a:avLst/>
          </a:prstGeom>
          <a:noFill/>
        </p:spPr>
      </p:pic>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cstate="print"/>
          <a:srcRect/>
          <a:stretch>
            <a:fillRect/>
          </a:stretch>
        </p:blipFill>
        <p:spPr bwMode="auto">
          <a:xfrm>
            <a:off x="1828800" y="2514600"/>
            <a:ext cx="5791200" cy="4343400"/>
          </a:xfrm>
          <a:prstGeom prst="rect">
            <a:avLst/>
          </a:prstGeom>
          <a:ln>
            <a:noFill/>
          </a:ln>
          <a:effectLst>
            <a:softEdge rad="112500"/>
          </a:effectLst>
        </p:spPr>
      </p:pic>
      <p:sp>
        <p:nvSpPr>
          <p:cNvPr id="2" name="Rectangle 1"/>
          <p:cNvSpPr/>
          <p:nvPr/>
        </p:nvSpPr>
        <p:spPr>
          <a:xfrm>
            <a:off x="304800" y="228600"/>
            <a:ext cx="8686800" cy="2308324"/>
          </a:xfrm>
          <a:prstGeom prst="rect">
            <a:avLst/>
          </a:prstGeom>
        </p:spPr>
        <p:txBody>
          <a:bodyPr wrap="square">
            <a:spAutoFit/>
          </a:bodyPr>
          <a:lstStyle/>
          <a:p>
            <a:pPr algn="ctr"/>
            <a:r>
              <a:rPr lang="en-US" sz="3600" i="1" dirty="0" smtClean="0"/>
              <a:t>“But we all, with open face beholding as in a glass the glory of the Lord, are changed into the same image from glory to glory, even as by the Spirit of the Lord.” II Cor. 3:18 </a:t>
            </a:r>
            <a:endParaRPr lang="en-US" sz="3600" i="1" dirty="0"/>
          </a:p>
        </p:txBody>
      </p:sp>
      <p:pic>
        <p:nvPicPr>
          <p:cNvPr id="1026" name="Picture 2"/>
          <p:cNvPicPr>
            <a:picLocks noChangeAspect="1" noChangeArrowheads="1"/>
          </p:cNvPicPr>
          <p:nvPr/>
        </p:nvPicPr>
        <p:blipFill>
          <a:blip r:embed="rId4" cstate="print"/>
          <a:srcRect/>
          <a:stretch>
            <a:fillRect/>
          </a:stretch>
        </p:blipFill>
        <p:spPr bwMode="auto">
          <a:xfrm>
            <a:off x="6019800" y="2414636"/>
            <a:ext cx="3448050" cy="4443364"/>
          </a:xfrm>
          <a:prstGeom prst="rect">
            <a:avLst/>
          </a:prstGeom>
          <a:ln>
            <a:noFill/>
          </a:ln>
          <a:effectLst>
            <a:softEdge rad="112500"/>
          </a:effectLst>
        </p:spPr>
      </p:pic>
      <p:pic>
        <p:nvPicPr>
          <p:cNvPr id="1030" name="Picture 6"/>
          <p:cNvPicPr>
            <a:picLocks noChangeAspect="1" noChangeArrowheads="1"/>
          </p:cNvPicPr>
          <p:nvPr/>
        </p:nvPicPr>
        <p:blipFill>
          <a:blip r:embed="rId5" cstate="print"/>
          <a:srcRect/>
          <a:stretch>
            <a:fillRect/>
          </a:stretch>
        </p:blipFill>
        <p:spPr bwMode="auto">
          <a:xfrm>
            <a:off x="-304800" y="2438400"/>
            <a:ext cx="3535680" cy="4419600"/>
          </a:xfrm>
          <a:prstGeom prst="rect">
            <a:avLst/>
          </a:prstGeom>
          <a:ln>
            <a:noFill/>
          </a:ln>
          <a:effectLst>
            <a:softEdge rad="112500"/>
          </a:effectLst>
        </p:spPr>
      </p:pic>
      <p:pic>
        <p:nvPicPr>
          <p:cNvPr id="1028" name="Picture 4"/>
          <p:cNvPicPr>
            <a:picLocks noChangeAspect="1" noChangeArrowheads="1"/>
          </p:cNvPicPr>
          <p:nvPr/>
        </p:nvPicPr>
        <p:blipFill>
          <a:blip r:embed="rId6" cstate="print"/>
          <a:srcRect/>
          <a:stretch>
            <a:fillRect/>
          </a:stretch>
        </p:blipFill>
        <p:spPr bwMode="auto">
          <a:xfrm>
            <a:off x="2895600" y="2457667"/>
            <a:ext cx="3522945" cy="4400333"/>
          </a:xfrm>
          <a:prstGeom prst="rect">
            <a:avLst/>
          </a:prstGeom>
          <a:ln>
            <a:noFill/>
          </a:ln>
          <a:effectLst>
            <a:softEdge rad="112500"/>
          </a:effectLst>
        </p:spPr>
      </p:pic>
      <p:pic>
        <p:nvPicPr>
          <p:cNvPr id="9" name="Picture 6"/>
          <p:cNvPicPr>
            <a:picLocks noChangeAspect="1" noChangeArrowheads="1"/>
          </p:cNvPicPr>
          <p:nvPr/>
        </p:nvPicPr>
        <p:blipFill>
          <a:blip r:embed="rId5" cstate="print"/>
          <a:srcRect l="73276" t="56897" r="7328" b="22414"/>
          <a:stretch>
            <a:fillRect/>
          </a:stretch>
        </p:blipFill>
        <p:spPr bwMode="auto">
          <a:xfrm>
            <a:off x="609600" y="2667000"/>
            <a:ext cx="1143000" cy="1524000"/>
          </a:xfrm>
          <a:prstGeom prst="ellipse">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9144000" cy="6629400"/>
          </a:xfrm>
        </p:spPr>
        <p:txBody>
          <a:bodyPr>
            <a:normAutofit/>
          </a:bodyPr>
          <a:lstStyle/>
          <a:p>
            <a:pPr algn="ctr">
              <a:buNone/>
            </a:pPr>
            <a:r>
              <a:rPr lang="en-US" sz="3400" i="1" dirty="0" smtClean="0"/>
              <a:t>   “Blessed is he whose transgression is forgiven, whose sin is covered. Blessed is the man unto whom the LORD imputeth not iniquity, and in whose spirit there is no guile. When I kept silence, my bones waxed old through my roaring all the day long. For day and night thy hand was heavy upon me: my moisture is turned into the drought of summer. Selah. I acknowledged my sin unto thee, and mine iniquity have I not hid. I said, I will confess my transgressions unto the LORD; and thou forgavest the iniquity of my sin. Selah.”  Psalm 32:1-5</a:t>
            </a:r>
            <a:endParaRPr lang="en-US" sz="3400" i="1" dirty="0"/>
          </a:p>
        </p:txBody>
      </p:sp>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In answering our prayers</a:t>
            </a:r>
            <a:endParaRPr lang="en-US" dirty="0">
              <a:solidFill>
                <a:srgbClr val="FFFF00"/>
              </a:solidFill>
            </a:endParaRPr>
          </a:p>
        </p:txBody>
      </p:sp>
      <p:sp>
        <p:nvSpPr>
          <p:cNvPr id="3" name="Content Placeholder 2"/>
          <p:cNvSpPr>
            <a:spLocks noGrp="1"/>
          </p:cNvSpPr>
          <p:nvPr>
            <p:ph idx="1"/>
          </p:nvPr>
        </p:nvSpPr>
        <p:spPr>
          <a:xfrm>
            <a:off x="0" y="1143000"/>
            <a:ext cx="9144000" cy="4983163"/>
          </a:xfrm>
        </p:spPr>
        <p:txBody>
          <a:bodyPr>
            <a:normAutofit/>
          </a:bodyPr>
          <a:lstStyle/>
          <a:p>
            <a:pPr>
              <a:buNone/>
            </a:pPr>
            <a:endParaRPr lang="en-US" i="1" dirty="0" smtClean="0"/>
          </a:p>
          <a:p>
            <a:pPr>
              <a:buNone/>
            </a:pPr>
            <a:r>
              <a:rPr lang="en-US" i="1" dirty="0" smtClean="0"/>
              <a:t>    Psalm 143:1 “Hear my prayer, O Lord, give ear to my supplications: in thy faithfulness answer me, and in thy righteousness.”</a:t>
            </a:r>
          </a:p>
          <a:p>
            <a:pPr>
              <a:buNone/>
            </a:pPr>
            <a:r>
              <a:rPr lang="en-US" i="1" dirty="0" smtClean="0"/>
              <a:t>    Jer. 33:3 “Call unto me, and</a:t>
            </a:r>
          </a:p>
          <a:p>
            <a:pPr>
              <a:buNone/>
            </a:pPr>
            <a:r>
              <a:rPr lang="en-US" i="1" dirty="0" smtClean="0"/>
              <a:t>    I will answer thee, and shew </a:t>
            </a:r>
          </a:p>
          <a:p>
            <a:pPr>
              <a:buNone/>
            </a:pPr>
            <a:r>
              <a:rPr lang="en-US" i="1" dirty="0" smtClean="0"/>
              <a:t>   thee great and mighty things, </a:t>
            </a:r>
          </a:p>
          <a:p>
            <a:pPr>
              <a:buNone/>
            </a:pPr>
            <a:r>
              <a:rPr lang="en-US" i="1" dirty="0" smtClean="0"/>
              <a:t>   which thou knowest not.”</a:t>
            </a:r>
          </a:p>
        </p:txBody>
      </p:sp>
      <p:pic>
        <p:nvPicPr>
          <p:cNvPr id="2050" name="Picture 2"/>
          <p:cNvPicPr>
            <a:picLocks noChangeAspect="1" noChangeArrowheads="1"/>
          </p:cNvPicPr>
          <p:nvPr/>
        </p:nvPicPr>
        <p:blipFill>
          <a:blip r:embed="rId3" cstate="print"/>
          <a:srcRect/>
          <a:stretch>
            <a:fillRect/>
          </a:stretch>
        </p:blipFill>
        <p:spPr bwMode="auto">
          <a:xfrm>
            <a:off x="5334000" y="3200400"/>
            <a:ext cx="3657600" cy="2743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amond(i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amond(in)">
                                      <p:cBhvr>
                                        <p:cTn id="12" dur="500"/>
                                        <p:tgtEl>
                                          <p:spTgt spid="3">
                                            <p:txEl>
                                              <p:pRg st="2" end="2"/>
                                            </p:txEl>
                                          </p:spTgt>
                                        </p:tgtEl>
                                      </p:cBhvr>
                                    </p:animEffect>
                                  </p:childTnLst>
                                </p:cTn>
                              </p:par>
                              <p:par>
                                <p:cTn id="13" presetID="8" presetClass="entr" presetSubtype="16"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diamond(in)">
                                      <p:cBhvr>
                                        <p:cTn id="15" dur="500"/>
                                        <p:tgtEl>
                                          <p:spTgt spid="3">
                                            <p:txEl>
                                              <p:pRg st="3" end="3"/>
                                            </p:txEl>
                                          </p:spTgt>
                                        </p:tgtEl>
                                      </p:cBhvr>
                                    </p:animEffect>
                                  </p:childTnLst>
                                </p:cTn>
                              </p:par>
                              <p:par>
                                <p:cTn id="16" presetID="8" presetClass="entr" presetSubtype="16"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diamond(in)">
                                      <p:cBhvr>
                                        <p:cTn id="18" dur="500"/>
                                        <p:tgtEl>
                                          <p:spTgt spid="3">
                                            <p:txEl>
                                              <p:pRg st="4" end="4"/>
                                            </p:txEl>
                                          </p:spTgt>
                                        </p:tgtEl>
                                      </p:cBhvr>
                                    </p:animEffect>
                                  </p:childTnLst>
                                </p:cTn>
                              </p:par>
                              <p:par>
                                <p:cTn id="19" presetID="8" presetClass="entr" presetSubtype="16"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diamond(in)">
                                      <p:cBhvr>
                                        <p:cTn id="2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3" cstate="print"/>
          <a:srcRect/>
          <a:stretch>
            <a:fillRect/>
          </a:stretch>
        </p:blipFill>
        <p:spPr bwMode="auto">
          <a:xfrm>
            <a:off x="2209800" y="3286125"/>
            <a:ext cx="4762500" cy="3571875"/>
          </a:xfrm>
          <a:prstGeom prst="rect">
            <a:avLst/>
          </a:prstGeom>
          <a:ln>
            <a:noFill/>
          </a:ln>
          <a:effectLst>
            <a:softEdge rad="112500"/>
          </a:effectLst>
        </p:spPr>
      </p:pic>
      <p:sp>
        <p:nvSpPr>
          <p:cNvPr id="2" name="Title 1"/>
          <p:cNvSpPr>
            <a:spLocks noGrp="1"/>
          </p:cNvSpPr>
          <p:nvPr>
            <p:ph type="title"/>
          </p:nvPr>
        </p:nvSpPr>
        <p:spPr>
          <a:xfrm>
            <a:off x="457200" y="0"/>
            <a:ext cx="8229600" cy="838200"/>
          </a:xfrm>
        </p:spPr>
        <p:txBody>
          <a:bodyPr/>
          <a:lstStyle/>
          <a:p>
            <a:r>
              <a:rPr lang="en-US" dirty="0" smtClean="0">
                <a:solidFill>
                  <a:srgbClr val="FFFF00"/>
                </a:solidFill>
              </a:rPr>
              <a:t>In keeping us saved</a:t>
            </a:r>
            <a:endParaRPr lang="en-US" dirty="0">
              <a:solidFill>
                <a:srgbClr val="FFFF00"/>
              </a:solidFill>
            </a:endParaRPr>
          </a:p>
        </p:txBody>
      </p:sp>
      <p:sp>
        <p:nvSpPr>
          <p:cNvPr id="3" name="Content Placeholder 2"/>
          <p:cNvSpPr>
            <a:spLocks noGrp="1"/>
          </p:cNvSpPr>
          <p:nvPr>
            <p:ph idx="1"/>
          </p:nvPr>
        </p:nvSpPr>
        <p:spPr>
          <a:xfrm>
            <a:off x="0" y="914400"/>
            <a:ext cx="9144000" cy="5943600"/>
          </a:xfrm>
        </p:spPr>
        <p:txBody>
          <a:bodyPr>
            <a:normAutofit/>
          </a:bodyPr>
          <a:lstStyle/>
          <a:p>
            <a:pPr algn="ctr">
              <a:buNone/>
            </a:pPr>
            <a:r>
              <a:rPr lang="en-US" sz="3600" i="1" dirty="0" smtClean="0"/>
              <a:t>“And the very God of peace sanctify you wholly; and I pray God your whole spirit and soul and body be </a:t>
            </a:r>
            <a:r>
              <a:rPr lang="en-US" sz="3600" i="1" u="sng" dirty="0" smtClean="0"/>
              <a:t>preserved</a:t>
            </a:r>
            <a:r>
              <a:rPr lang="en-US" sz="3600" i="1" dirty="0" smtClean="0"/>
              <a:t> blameless unto the coming of our Lord Jesus Christ. </a:t>
            </a:r>
            <a:r>
              <a:rPr lang="en-US" sz="3600" i="1" u="sng" dirty="0" smtClean="0"/>
              <a:t>Faithful is he that calleth you, who also will do it</a:t>
            </a:r>
            <a:r>
              <a:rPr lang="en-US" sz="3600" i="1" dirty="0" smtClean="0"/>
              <a:t>.”</a:t>
            </a:r>
          </a:p>
          <a:p>
            <a:pPr algn="ctr">
              <a:buNone/>
            </a:pPr>
            <a:r>
              <a:rPr lang="en-US" sz="3600" i="1" dirty="0" smtClean="0"/>
              <a:t>I Thessalonians 5:23-24 </a:t>
            </a:r>
          </a:p>
        </p:txBody>
      </p:sp>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lum bright="-10000" contrast="20000"/>
          </a:blip>
          <a:srcRect/>
          <a:stretch>
            <a:fillRect/>
          </a:stretch>
        </p:blipFill>
        <p:spPr bwMode="auto">
          <a:xfrm>
            <a:off x="228600" y="609600"/>
            <a:ext cx="4303396" cy="520047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Rectangle 2"/>
          <p:cNvSpPr/>
          <p:nvPr/>
        </p:nvSpPr>
        <p:spPr>
          <a:xfrm>
            <a:off x="4724400" y="609600"/>
            <a:ext cx="4419600" cy="5784711"/>
          </a:xfrm>
          <a:prstGeom prst="rect">
            <a:avLst/>
          </a:prstGeom>
        </p:spPr>
        <p:txBody>
          <a:bodyPr wrap="square">
            <a:spAutoFit/>
          </a:bodyPr>
          <a:lstStyle/>
          <a:p>
            <a:pPr algn="ctr"/>
            <a:r>
              <a:rPr lang="en-US" sz="3600" i="1" dirty="0" smtClean="0"/>
              <a:t>“He that </a:t>
            </a:r>
            <a:r>
              <a:rPr lang="en-US" sz="3600" i="1" dirty="0" err="1" smtClean="0"/>
              <a:t>overcometh</a:t>
            </a:r>
            <a:r>
              <a:rPr lang="en-US" sz="3600" i="1" dirty="0" smtClean="0"/>
              <a:t>, the same shall be clothed in white raiment; and I will not blot out his name out of the book of life, but I will confess his name before my Father, and before his angels.”</a:t>
            </a:r>
          </a:p>
          <a:p>
            <a:pPr algn="ctr"/>
            <a:r>
              <a:rPr lang="en-US" sz="3600" i="1" dirty="0" smtClean="0"/>
              <a:t> Rev. 3:5 </a:t>
            </a:r>
            <a:endParaRPr lang="en-US" sz="3600" i="1" dirty="0"/>
          </a:p>
        </p:txBody>
      </p:sp>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cstate="print"/>
          <a:srcRect/>
          <a:stretch>
            <a:fillRect/>
          </a:stretch>
        </p:blipFill>
        <p:spPr bwMode="auto">
          <a:xfrm>
            <a:off x="838200" y="381000"/>
            <a:ext cx="7505228" cy="626725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Great is Thy faithfulness</a:t>
            </a:r>
            <a:br>
              <a:rPr lang="en-US" dirty="0" smtClean="0"/>
            </a:br>
            <a:endParaRPr lang="en-US" dirty="0"/>
          </a:p>
        </p:txBody>
      </p:sp>
      <p:sp>
        <p:nvSpPr>
          <p:cNvPr id="3" name="Content Placeholder 2"/>
          <p:cNvSpPr>
            <a:spLocks noGrp="1"/>
          </p:cNvSpPr>
          <p:nvPr>
            <p:ph idx="1"/>
          </p:nvPr>
        </p:nvSpPr>
        <p:spPr>
          <a:xfrm>
            <a:off x="0" y="1524000"/>
            <a:ext cx="9144000" cy="5334000"/>
          </a:xfrm>
        </p:spPr>
        <p:txBody>
          <a:bodyPr>
            <a:noAutofit/>
          </a:bodyPr>
          <a:lstStyle/>
          <a:p>
            <a:pPr>
              <a:buNone/>
            </a:pPr>
            <a:endParaRPr lang="en-US" dirty="0" smtClean="0"/>
          </a:p>
          <a:p>
            <a:pPr>
              <a:buNone/>
            </a:pPr>
            <a:r>
              <a:rPr lang="en-US" dirty="0" smtClean="0"/>
              <a:t>   "Great is Thy faithfulness," O God my Father,</a:t>
            </a:r>
            <a:br>
              <a:rPr lang="en-US" dirty="0" smtClean="0"/>
            </a:br>
            <a:r>
              <a:rPr lang="en-US" dirty="0" smtClean="0"/>
              <a:t>There is no shadow of turning with Thee;</a:t>
            </a:r>
            <a:br>
              <a:rPr lang="en-US" dirty="0" smtClean="0"/>
            </a:br>
            <a:r>
              <a:rPr lang="en-US" dirty="0" smtClean="0"/>
              <a:t>Thou changest not, Thy compassions, they fail not</a:t>
            </a:r>
            <a:br>
              <a:rPr lang="en-US" dirty="0" smtClean="0"/>
            </a:br>
            <a:r>
              <a:rPr lang="en-US" dirty="0" smtClean="0"/>
              <a:t>As Thou hast been Thou forever wilt be. </a:t>
            </a:r>
          </a:p>
          <a:p>
            <a:pPr>
              <a:buNone/>
            </a:pPr>
            <a:r>
              <a:rPr lang="en-US" dirty="0" smtClean="0"/>
              <a:t>    Summer and winter, and springtime and harvest,</a:t>
            </a:r>
            <a:br>
              <a:rPr lang="en-US" dirty="0" smtClean="0"/>
            </a:br>
            <a:r>
              <a:rPr lang="en-US" dirty="0" smtClean="0"/>
              <a:t>Sun, moon and stars in their courses above,</a:t>
            </a:r>
            <a:br>
              <a:rPr lang="en-US" dirty="0" smtClean="0"/>
            </a:br>
            <a:r>
              <a:rPr lang="en-US" dirty="0" smtClean="0"/>
              <a:t>Join with all nature in manifold witness</a:t>
            </a:r>
            <a:br>
              <a:rPr lang="en-US" dirty="0" smtClean="0"/>
            </a:br>
            <a:r>
              <a:rPr lang="en-US" dirty="0" smtClean="0"/>
              <a:t>To Thy great faithfulness, mercy and love.</a:t>
            </a:r>
          </a:p>
          <a:p>
            <a:endParaRPr lang="en-US" dirty="0" smtClean="0"/>
          </a:p>
          <a:p>
            <a:pPr>
              <a:buNone/>
            </a:pPr>
            <a:r>
              <a:rPr lang="en-US" dirty="0" smtClean="0"/>
              <a:t/>
            </a:r>
            <a:br>
              <a:rPr lang="en-US" dirty="0" smtClean="0"/>
            </a:br>
            <a:endParaRPr lang="en-US" dirty="0" smtClean="0"/>
          </a:p>
          <a:p>
            <a:endParaRPr lang="en-US" dirty="0"/>
          </a:p>
        </p:txBody>
      </p:sp>
      <p:pic>
        <p:nvPicPr>
          <p:cNvPr id="24578" name="Picture 2"/>
          <p:cNvPicPr>
            <a:picLocks noChangeAspect="1" noChangeArrowheads="1"/>
          </p:cNvPicPr>
          <p:nvPr/>
        </p:nvPicPr>
        <p:blipFill>
          <a:blip r:embed="rId3" cstate="print"/>
          <a:srcRect/>
          <a:stretch>
            <a:fillRect/>
          </a:stretch>
        </p:blipFill>
        <p:spPr bwMode="auto">
          <a:xfrm>
            <a:off x="7391400" y="0"/>
            <a:ext cx="1752600" cy="1752600"/>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flipH="1">
            <a:off x="0" y="0"/>
            <a:ext cx="1828800" cy="17526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09600"/>
            <a:ext cx="9144000" cy="6248400"/>
          </a:xfrm>
        </p:spPr>
        <p:txBody>
          <a:bodyPr>
            <a:normAutofit/>
          </a:bodyPr>
          <a:lstStyle/>
          <a:p>
            <a:pPr>
              <a:buNone/>
            </a:pPr>
            <a:r>
              <a:rPr lang="en-US" sz="3600" dirty="0" smtClean="0"/>
              <a:t>   Pardon for sin and a peace that endureth,</a:t>
            </a:r>
            <a:br>
              <a:rPr lang="en-US" sz="3600" dirty="0" smtClean="0"/>
            </a:br>
            <a:r>
              <a:rPr lang="en-US" sz="3600" dirty="0" smtClean="0"/>
              <a:t>Thy own dear presence to cheer and to guide;</a:t>
            </a:r>
            <a:br>
              <a:rPr lang="en-US" sz="3600" dirty="0" smtClean="0"/>
            </a:br>
            <a:r>
              <a:rPr lang="en-US" sz="3600" dirty="0" smtClean="0"/>
              <a:t>Strength for today and bright hope for tomorrow, Blessings all mine, with ten thousand beside!</a:t>
            </a:r>
          </a:p>
          <a:p>
            <a:pPr marL="342900" lvl="1" indent="-342900">
              <a:buNone/>
            </a:pPr>
            <a:r>
              <a:rPr lang="en-US" sz="3600" dirty="0" smtClean="0">
                <a:solidFill>
                  <a:srgbClr val="FFFF00"/>
                </a:solidFill>
              </a:rPr>
              <a:t>   "Great is Thy faithfulness!" "Great is Thy faithfulness!"  Morning by morning new mercies I see; All I have needed Thy hand hath provided— "Great is Thy faithfulness," Lord, unto me!</a:t>
            </a:r>
          </a:p>
          <a:p>
            <a:endParaRPr lang="en-US" sz="3600" dirty="0" smtClean="0"/>
          </a:p>
          <a:p>
            <a:endParaRPr lang="en-US" sz="3600" dirty="0"/>
          </a:p>
        </p:txBody>
      </p:sp>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0" y="685800"/>
            <a:ext cx="9144000" cy="5455921"/>
          </a:xfrm>
          <a:prstGeom prst="rect">
            <a:avLst/>
          </a:prstGeom>
          <a:ln>
            <a:noFill/>
          </a:ln>
          <a:effectLst>
            <a:softEdge rad="112500"/>
          </a:effectLst>
        </p:spPr>
      </p:pic>
      <p:sp>
        <p:nvSpPr>
          <p:cNvPr id="2" name="Title 1"/>
          <p:cNvSpPr>
            <a:spLocks noGrp="1"/>
          </p:cNvSpPr>
          <p:nvPr>
            <p:ph type="title"/>
          </p:nvPr>
        </p:nvSpPr>
        <p:spPr>
          <a:xfrm>
            <a:off x="457200" y="274638"/>
            <a:ext cx="8229600" cy="6278562"/>
          </a:xfrm>
        </p:spPr>
        <p:txBody>
          <a:bodyPr>
            <a:normAutofit/>
          </a:bodyPr>
          <a:lstStyle/>
          <a:p>
            <a:r>
              <a:rPr lang="en-US" sz="4800" i="1" dirty="0" smtClean="0">
                <a:effectLst>
                  <a:glow rad="101600">
                    <a:schemeClr val="bg1">
                      <a:alpha val="60000"/>
                    </a:schemeClr>
                  </a:glow>
                </a:effectLst>
              </a:rPr>
              <a:t>"God is faithful, by whom ye were called unto the fellowship of his Son Jesus Christ our Lord."</a:t>
            </a:r>
            <a:br>
              <a:rPr lang="en-US" sz="4800" i="1" dirty="0" smtClean="0">
                <a:effectLst>
                  <a:glow rad="101600">
                    <a:schemeClr val="bg1">
                      <a:alpha val="60000"/>
                    </a:schemeClr>
                  </a:glow>
                </a:effectLst>
              </a:rPr>
            </a:br>
            <a:r>
              <a:rPr lang="en-US" sz="4800" i="1" dirty="0" smtClean="0">
                <a:effectLst>
                  <a:glow rad="101600">
                    <a:schemeClr val="bg1">
                      <a:alpha val="60000"/>
                    </a:schemeClr>
                  </a:glow>
                </a:effectLst>
              </a:rPr>
              <a:t>I Corinthians 1:8-9 </a:t>
            </a:r>
            <a:endParaRPr lang="en-US" sz="4800" i="1"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304800"/>
            <a:ext cx="9144000" cy="7604760"/>
          </a:xfrm>
          <a:prstGeom prst="rect">
            <a:avLst/>
          </a:prstGeom>
          <a:noFill/>
          <a:ln w="9525">
            <a:noFill/>
            <a:miter lim="800000"/>
            <a:headEnd/>
            <a:tailEnd/>
          </a:ln>
        </p:spPr>
      </p:pic>
      <p:sp>
        <p:nvSpPr>
          <p:cNvPr id="2" name="Title 1"/>
          <p:cNvSpPr>
            <a:spLocks noGrp="1"/>
          </p:cNvSpPr>
          <p:nvPr>
            <p:ph type="title"/>
          </p:nvPr>
        </p:nvSpPr>
        <p:spPr>
          <a:xfrm>
            <a:off x="457200" y="381000"/>
            <a:ext cx="8229600" cy="4724400"/>
          </a:xfrm>
        </p:spPr>
        <p:txBody>
          <a:bodyPr>
            <a:normAutofit/>
          </a:bodyPr>
          <a:lstStyle/>
          <a:p>
            <a:r>
              <a:rPr lang="en-US" sz="4800" b="1" i="1" dirty="0" smtClean="0">
                <a:solidFill>
                  <a:schemeClr val="bg1"/>
                </a:solidFill>
              </a:rPr>
              <a:t> “Thy mercy, O LORD, is in the heavens; and thy faithfulness reacheth unto the clouds.”</a:t>
            </a:r>
            <a:br>
              <a:rPr lang="en-US" sz="4800" b="1" i="1" dirty="0" smtClean="0">
                <a:solidFill>
                  <a:schemeClr val="bg1"/>
                </a:solidFill>
              </a:rPr>
            </a:br>
            <a:r>
              <a:rPr lang="en-US" sz="4800" b="1" i="1" dirty="0" smtClean="0">
                <a:solidFill>
                  <a:schemeClr val="bg1"/>
                </a:solidFill>
              </a:rPr>
              <a:t> Psalm 36:5 </a:t>
            </a:r>
            <a:endParaRPr lang="en-US" sz="4800" b="1" i="1"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cstate="print">
            <a:lum bright="-20000"/>
          </a:blip>
          <a:srcRect/>
          <a:stretch>
            <a:fillRect/>
          </a:stretch>
        </p:blipFill>
        <p:spPr bwMode="auto">
          <a:xfrm>
            <a:off x="0" y="-228599"/>
            <a:ext cx="9143999" cy="7071359"/>
          </a:xfrm>
          <a:prstGeom prst="rect">
            <a:avLst/>
          </a:prstGeom>
          <a:noFill/>
          <a:ln w="9525">
            <a:noFill/>
            <a:miter lim="800000"/>
            <a:headEnd/>
            <a:tailEnd/>
          </a:ln>
        </p:spPr>
      </p:pic>
      <p:sp>
        <p:nvSpPr>
          <p:cNvPr id="2" name="Title 1"/>
          <p:cNvSpPr>
            <a:spLocks noGrp="1"/>
          </p:cNvSpPr>
          <p:nvPr>
            <p:ph type="title"/>
          </p:nvPr>
        </p:nvSpPr>
        <p:spPr>
          <a:xfrm>
            <a:off x="228600" y="274638"/>
            <a:ext cx="8763000" cy="5821362"/>
          </a:xfrm>
        </p:spPr>
        <p:txBody>
          <a:bodyPr>
            <a:normAutofit/>
          </a:bodyPr>
          <a:lstStyle/>
          <a:p>
            <a:r>
              <a:rPr lang="en-US" sz="4800" i="1" dirty="0" smtClean="0">
                <a:effectLst>
                  <a:glow rad="101600">
                    <a:schemeClr val="bg1">
                      <a:alpha val="60000"/>
                    </a:schemeClr>
                  </a:glow>
                </a:effectLst>
              </a:rPr>
              <a:t>"If we believe not, yet he abideth faithful: he cannot deny himself."</a:t>
            </a:r>
            <a:br>
              <a:rPr lang="en-US" sz="4800" i="1" dirty="0" smtClean="0">
                <a:effectLst>
                  <a:glow rad="101600">
                    <a:schemeClr val="bg1">
                      <a:alpha val="60000"/>
                    </a:schemeClr>
                  </a:glow>
                </a:effectLst>
              </a:rPr>
            </a:br>
            <a:r>
              <a:rPr lang="en-US" sz="4800" i="1" dirty="0" smtClean="0">
                <a:effectLst>
                  <a:glow rad="101600">
                    <a:schemeClr val="bg1">
                      <a:alpha val="60000"/>
                    </a:schemeClr>
                  </a:glow>
                </a:effectLst>
              </a:rPr>
              <a:t>II Timothy 2:13 </a:t>
            </a:r>
            <a:endParaRPr lang="en-US" sz="4800" i="1"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3" cstate="print"/>
          <a:srcRect/>
          <a:stretch>
            <a:fillRect/>
          </a:stretch>
        </p:blipFill>
        <p:spPr bwMode="auto">
          <a:xfrm>
            <a:off x="1981200" y="-40258"/>
            <a:ext cx="5534966" cy="6898258"/>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144000" cy="6705600"/>
          </a:xfrm>
        </p:spPr>
        <p:txBody>
          <a:bodyPr>
            <a:normAutofit/>
          </a:bodyPr>
          <a:lstStyle/>
          <a:p>
            <a:pPr>
              <a:buNone/>
            </a:pPr>
            <a:r>
              <a:rPr lang="en-US" sz="3400" i="1" dirty="0" smtClean="0"/>
              <a:t>    Deuteronomy 7:9 "Know therefore that the Lord thy God, he is God, the </a:t>
            </a:r>
            <a:r>
              <a:rPr lang="en-US" sz="3400" i="1" u="sng" dirty="0" smtClean="0"/>
              <a:t>faithful God</a:t>
            </a:r>
            <a:r>
              <a:rPr lang="en-US" sz="3400" i="1" dirty="0" smtClean="0"/>
              <a:t>, which keepeth covenant and mercy with them that love him and keep his commandments to a thousand generations."</a:t>
            </a:r>
          </a:p>
        </p:txBody>
      </p:sp>
      <p:pic>
        <p:nvPicPr>
          <p:cNvPr id="1026" name="Picture 2"/>
          <p:cNvPicPr>
            <a:picLocks noChangeAspect="1" noChangeArrowheads="1"/>
          </p:cNvPicPr>
          <p:nvPr/>
        </p:nvPicPr>
        <p:blipFill>
          <a:blip r:embed="rId3" cstate="print"/>
          <a:srcRect/>
          <a:stretch>
            <a:fillRect/>
          </a:stretch>
        </p:blipFill>
        <p:spPr bwMode="auto">
          <a:xfrm>
            <a:off x="2895600" y="2590800"/>
            <a:ext cx="6011641" cy="41148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19050"/>
            <a:ext cx="9169400" cy="6877050"/>
          </a:xfrm>
          <a:prstGeom prst="rect">
            <a:avLst/>
          </a:prstGeom>
          <a:noFill/>
          <a:ln w="9525">
            <a:noFill/>
            <a:miter lim="800000"/>
            <a:headEnd/>
            <a:tailEnd/>
          </a:ln>
        </p:spPr>
      </p:pic>
      <p:sp>
        <p:nvSpPr>
          <p:cNvPr id="6" name="Content Placeholder 5"/>
          <p:cNvSpPr>
            <a:spLocks noGrp="1"/>
          </p:cNvSpPr>
          <p:nvPr>
            <p:ph sz="half" idx="2"/>
          </p:nvPr>
        </p:nvSpPr>
        <p:spPr>
          <a:xfrm>
            <a:off x="4953000" y="914400"/>
            <a:ext cx="4191000" cy="5943600"/>
          </a:xfrm>
        </p:spPr>
        <p:txBody>
          <a:bodyPr>
            <a:noAutofit/>
          </a:bodyPr>
          <a:lstStyle/>
          <a:p>
            <a:r>
              <a:rPr lang="en-US" sz="3400" b="1" dirty="0" smtClean="0">
                <a:solidFill>
                  <a:schemeClr val="bg1"/>
                </a:solidFill>
                <a:effectLst>
                  <a:glow rad="101600">
                    <a:schemeClr val="tx1">
                      <a:alpha val="60000"/>
                    </a:schemeClr>
                  </a:glow>
                </a:effectLst>
              </a:rPr>
              <a:t>God is omniscient</a:t>
            </a:r>
          </a:p>
          <a:p>
            <a:r>
              <a:rPr lang="en-US" sz="3400" b="1" dirty="0" smtClean="0">
                <a:solidFill>
                  <a:schemeClr val="bg1"/>
                </a:solidFill>
                <a:effectLst>
                  <a:glow rad="101600">
                    <a:schemeClr val="tx1">
                      <a:alpha val="60000"/>
                    </a:schemeClr>
                  </a:glow>
                </a:effectLst>
              </a:rPr>
              <a:t>God is all wise</a:t>
            </a:r>
          </a:p>
          <a:p>
            <a:r>
              <a:rPr lang="en-US" sz="3400" b="1" dirty="0" smtClean="0">
                <a:solidFill>
                  <a:schemeClr val="bg1"/>
                </a:solidFill>
                <a:effectLst>
                  <a:glow rad="101600">
                    <a:schemeClr val="tx1">
                      <a:alpha val="60000"/>
                    </a:schemeClr>
                  </a:glow>
                </a:effectLst>
              </a:rPr>
              <a:t>God is immutable</a:t>
            </a:r>
          </a:p>
          <a:p>
            <a:r>
              <a:rPr lang="en-US" sz="3400" b="1" dirty="0" smtClean="0">
                <a:solidFill>
                  <a:schemeClr val="bg1"/>
                </a:solidFill>
                <a:effectLst>
                  <a:glow rad="101600">
                    <a:schemeClr val="tx1">
                      <a:alpha val="60000"/>
                    </a:schemeClr>
                  </a:glow>
                </a:effectLst>
              </a:rPr>
              <a:t>God is sovereign</a:t>
            </a:r>
          </a:p>
          <a:p>
            <a:r>
              <a:rPr lang="en-US" sz="3400" b="1" dirty="0" smtClean="0">
                <a:solidFill>
                  <a:schemeClr val="bg1"/>
                </a:solidFill>
                <a:effectLst>
                  <a:glow rad="101600">
                    <a:schemeClr val="tx1">
                      <a:alpha val="60000"/>
                    </a:schemeClr>
                  </a:glow>
                </a:effectLst>
              </a:rPr>
              <a:t>God is light</a:t>
            </a:r>
          </a:p>
          <a:p>
            <a:r>
              <a:rPr lang="en-US" sz="3400" b="1" dirty="0" smtClean="0">
                <a:solidFill>
                  <a:schemeClr val="bg1"/>
                </a:solidFill>
                <a:effectLst>
                  <a:glow rad="101600">
                    <a:schemeClr val="tx1">
                      <a:alpha val="60000"/>
                    </a:schemeClr>
                  </a:glow>
                </a:effectLst>
              </a:rPr>
              <a:t>God is</a:t>
            </a:r>
            <a:r>
              <a:rPr lang="en-US" sz="3600" b="1" dirty="0" smtClean="0">
                <a:solidFill>
                  <a:schemeClr val="bg1"/>
                </a:solidFill>
                <a:effectLst>
                  <a:glow rad="101600">
                    <a:schemeClr val="tx1">
                      <a:alpha val="60000"/>
                    </a:schemeClr>
                  </a:glow>
                </a:effectLst>
              </a:rPr>
              <a:t> inscrutable</a:t>
            </a:r>
            <a:endParaRPr lang="en-US" sz="3400" b="1" dirty="0" smtClean="0">
              <a:solidFill>
                <a:schemeClr val="bg1"/>
              </a:solidFill>
              <a:effectLst>
                <a:glow rad="101600">
                  <a:schemeClr val="tx1">
                    <a:alpha val="60000"/>
                  </a:schemeClr>
                </a:glow>
              </a:effectLst>
            </a:endParaRPr>
          </a:p>
          <a:p>
            <a:r>
              <a:rPr lang="en-US" sz="3400" b="1" dirty="0" smtClean="0">
                <a:solidFill>
                  <a:schemeClr val="bg1"/>
                </a:solidFill>
                <a:effectLst>
                  <a:glow rad="101600">
                    <a:schemeClr val="tx1">
                      <a:alpha val="60000"/>
                    </a:schemeClr>
                  </a:glow>
                </a:effectLst>
              </a:rPr>
              <a:t>God is faithful</a:t>
            </a:r>
          </a:p>
          <a:p>
            <a:pPr>
              <a:buNone/>
            </a:pPr>
            <a:endParaRPr lang="en-US" sz="3400" b="1" dirty="0">
              <a:solidFill>
                <a:schemeClr val="bg1"/>
              </a:solidFill>
              <a:effectLst>
                <a:glow rad="101600">
                  <a:schemeClr val="tx1">
                    <a:alpha val="60000"/>
                  </a:schemeClr>
                </a:glow>
              </a:effectLst>
            </a:endParaRPr>
          </a:p>
        </p:txBody>
      </p:sp>
      <p:sp>
        <p:nvSpPr>
          <p:cNvPr id="4" name="Title 3"/>
          <p:cNvSpPr>
            <a:spLocks noGrp="1"/>
          </p:cNvSpPr>
          <p:nvPr>
            <p:ph sz="half" idx="1"/>
          </p:nvPr>
        </p:nvSpPr>
        <p:spPr>
          <a:xfrm>
            <a:off x="0" y="914400"/>
            <a:ext cx="5257800" cy="5943600"/>
          </a:xfrm>
        </p:spPr>
        <p:txBody>
          <a:bodyPr>
            <a:normAutofit/>
          </a:bodyPr>
          <a:lstStyle/>
          <a:p>
            <a:r>
              <a:rPr lang="en-US" sz="3400" b="1" dirty="0" smtClean="0">
                <a:solidFill>
                  <a:schemeClr val="bg1"/>
                </a:solidFill>
                <a:effectLst>
                  <a:glow rad="101600">
                    <a:schemeClr val="tx1">
                      <a:alpha val="60000"/>
                    </a:schemeClr>
                  </a:glow>
                </a:effectLst>
              </a:rPr>
              <a:t>God is incomprehensible</a:t>
            </a:r>
          </a:p>
          <a:p>
            <a:r>
              <a:rPr lang="en-US" sz="3400" b="1" dirty="0" smtClean="0">
                <a:solidFill>
                  <a:schemeClr val="bg1"/>
                </a:solidFill>
                <a:effectLst>
                  <a:glow rad="101600">
                    <a:schemeClr val="tx1">
                      <a:alpha val="60000"/>
                    </a:schemeClr>
                  </a:glow>
                </a:effectLst>
              </a:rPr>
              <a:t>God is self-existence </a:t>
            </a:r>
          </a:p>
          <a:p>
            <a:r>
              <a:rPr lang="en-US" sz="3400" b="1" dirty="0" smtClean="0">
                <a:solidFill>
                  <a:schemeClr val="bg1"/>
                </a:solidFill>
                <a:effectLst>
                  <a:glow rad="101600">
                    <a:schemeClr val="tx1">
                      <a:alpha val="60000"/>
                    </a:schemeClr>
                  </a:glow>
                </a:effectLst>
              </a:rPr>
              <a:t>God is self-sufficient</a:t>
            </a:r>
          </a:p>
          <a:p>
            <a:r>
              <a:rPr lang="en-US" sz="3400" b="1" dirty="0" smtClean="0">
                <a:solidFill>
                  <a:schemeClr val="bg1"/>
                </a:solidFill>
                <a:effectLst>
                  <a:glow rad="101600">
                    <a:schemeClr val="tx1">
                      <a:alpha val="60000"/>
                    </a:schemeClr>
                  </a:glow>
                </a:effectLst>
              </a:rPr>
              <a:t>God is eternal</a:t>
            </a:r>
          </a:p>
          <a:p>
            <a:pPr lvl="0"/>
            <a:r>
              <a:rPr lang="en-US" sz="3400" b="1" dirty="0" smtClean="0">
                <a:solidFill>
                  <a:schemeClr val="bg1"/>
                </a:solidFill>
                <a:effectLst>
                  <a:glow rad="101600">
                    <a:schemeClr val="tx1">
                      <a:alpha val="60000"/>
                    </a:schemeClr>
                  </a:glow>
                </a:effectLst>
              </a:rPr>
              <a:t>God is infinite</a:t>
            </a:r>
          </a:p>
          <a:p>
            <a:r>
              <a:rPr lang="en-US" sz="3400" b="1" dirty="0" smtClean="0">
                <a:solidFill>
                  <a:schemeClr val="bg1"/>
                </a:solidFill>
                <a:effectLst>
                  <a:glow rad="101600">
                    <a:schemeClr val="tx1">
                      <a:alpha val="60000"/>
                    </a:schemeClr>
                  </a:glow>
                </a:effectLst>
              </a:rPr>
              <a:t>God is omnipotent</a:t>
            </a:r>
          </a:p>
          <a:p>
            <a:r>
              <a:rPr lang="en-US" sz="3400" b="1" dirty="0" smtClean="0">
                <a:solidFill>
                  <a:schemeClr val="bg1"/>
                </a:solidFill>
                <a:effectLst>
                  <a:glow rad="101600">
                    <a:schemeClr val="tx1">
                      <a:alpha val="60000"/>
                    </a:schemeClr>
                  </a:glow>
                </a:effectLst>
              </a:rPr>
              <a:t>God is omnipresent</a:t>
            </a:r>
          </a:p>
          <a:p>
            <a:pPr lvl="0"/>
            <a:endParaRPr lang="en-US" sz="3400" b="1" dirty="0" smtClean="0">
              <a:solidFill>
                <a:schemeClr val="bg1"/>
              </a:solidFill>
              <a:effectLst>
                <a:glow rad="101600">
                  <a:schemeClr val="tx1">
                    <a:alpha val="60000"/>
                  </a:schemeClr>
                </a:glow>
              </a:effectLst>
            </a:endParaRPr>
          </a:p>
          <a:p>
            <a:pPr lvl="0"/>
            <a:endParaRPr lang="en-US" sz="3400" b="1" dirty="0" smtClean="0">
              <a:solidFill>
                <a:schemeClr val="bg1"/>
              </a:solidFill>
              <a:effectLst>
                <a:glow rad="101600">
                  <a:schemeClr val="tx1">
                    <a:alpha val="60000"/>
                  </a:schemeClr>
                </a:glow>
              </a:effectLst>
            </a:endParaRPr>
          </a:p>
          <a:p>
            <a:endParaRPr lang="en-US" sz="3400" b="1" dirty="0" smtClean="0">
              <a:solidFill>
                <a:schemeClr val="bg1"/>
              </a:solidFill>
              <a:effectLst>
                <a:glow rad="101600">
                  <a:schemeClr val="tx1">
                    <a:alpha val="60000"/>
                  </a:schemeClr>
                </a:glow>
              </a:effectLst>
            </a:endParaRPr>
          </a:p>
          <a:p>
            <a:endParaRPr lang="en-US" sz="3400" b="1" dirty="0" smtClean="0">
              <a:solidFill>
                <a:schemeClr val="bg1"/>
              </a:solidFill>
              <a:effectLst>
                <a:glow rad="101600">
                  <a:schemeClr val="tx1">
                    <a:alpha val="60000"/>
                  </a:schemeClr>
                </a:glow>
              </a:effectLst>
            </a:endParaRPr>
          </a:p>
          <a:p>
            <a:endParaRPr lang="en-US" sz="3400" b="1" dirty="0" smtClean="0">
              <a:solidFill>
                <a:schemeClr val="bg1"/>
              </a:solidFill>
              <a:effectLst>
                <a:glow rad="101600">
                  <a:schemeClr val="tx1">
                    <a:alpha val="60000"/>
                  </a:schemeClr>
                </a:glow>
              </a:effectLst>
            </a:endParaRPr>
          </a:p>
          <a:p>
            <a:endParaRPr lang="en-US" sz="3400" b="1" dirty="0" smtClean="0">
              <a:solidFill>
                <a:schemeClr val="bg1"/>
              </a:solidFill>
              <a:effectLst>
                <a:glow rad="101600">
                  <a:schemeClr val="tx1">
                    <a:alpha val="60000"/>
                  </a:schemeClr>
                </a:glow>
              </a:effectLst>
            </a:endParaRPr>
          </a:p>
          <a:p>
            <a:endParaRPr lang="en-US" sz="3400" b="1" dirty="0" smtClean="0">
              <a:solidFill>
                <a:schemeClr val="bg1"/>
              </a:solidFill>
              <a:effectLst>
                <a:glow rad="101600">
                  <a:schemeClr val="tx1">
                    <a:alpha val="60000"/>
                  </a:schemeClr>
                </a:glow>
              </a:effectLst>
            </a:endParaRPr>
          </a:p>
          <a:p>
            <a:endParaRPr lang="en-US" sz="3400" b="1" dirty="0">
              <a:solidFill>
                <a:schemeClr val="bg1"/>
              </a:solidFill>
              <a:effectLst>
                <a:glow rad="101600">
                  <a:schemeClr val="tx1">
                    <a:alpha val="60000"/>
                  </a:schemeClr>
                </a:glo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anim calcmode="lin" valueType="num">
                                      <p:cBhvr additive="base">
                                        <p:cTn id="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6" end="6"/>
                                            </p:txEl>
                                          </p:spTgt>
                                        </p:tgtEl>
                                        <p:attrNameLst>
                                          <p:attrName>style.visibility</p:attrName>
                                        </p:attrNameLst>
                                      </p:cBhvr>
                                      <p:to>
                                        <p:strVal val="visible"/>
                                      </p:to>
                                    </p:set>
                                    <p:anim calcmode="lin" valueType="num">
                                      <p:cBhvr additive="base">
                                        <p:cTn id="13"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1417638"/>
          </a:xfrm>
        </p:spPr>
        <p:txBody>
          <a:bodyPr>
            <a:normAutofit/>
          </a:bodyPr>
          <a:lstStyle/>
          <a:p>
            <a:r>
              <a:rPr lang="en-US" dirty="0" smtClean="0"/>
              <a:t>God is incomprehensible</a:t>
            </a:r>
            <a:endParaRPr lang="en-US" dirty="0"/>
          </a:p>
        </p:txBody>
      </p:sp>
      <p:sp>
        <p:nvSpPr>
          <p:cNvPr id="3" name="Content Placeholder 2"/>
          <p:cNvSpPr>
            <a:spLocks noGrp="1"/>
          </p:cNvSpPr>
          <p:nvPr>
            <p:ph idx="1"/>
          </p:nvPr>
        </p:nvSpPr>
        <p:spPr>
          <a:xfrm>
            <a:off x="0" y="1600200"/>
            <a:ext cx="5181600" cy="5257800"/>
          </a:xfrm>
        </p:spPr>
        <p:txBody>
          <a:bodyPr>
            <a:normAutofit/>
          </a:bodyPr>
          <a:lstStyle/>
          <a:p>
            <a:pPr algn="ctr">
              <a:buNone/>
            </a:pPr>
            <a:r>
              <a:rPr lang="en-US" i="1" dirty="0" smtClean="0">
                <a:solidFill>
                  <a:srgbClr val="FFC000"/>
                </a:solidFill>
              </a:rPr>
              <a:t>   “</a:t>
            </a:r>
            <a:r>
              <a:rPr lang="en-US" i="1" u="sng" dirty="0" smtClean="0">
                <a:solidFill>
                  <a:srgbClr val="FFC000"/>
                </a:solidFill>
              </a:rPr>
              <a:t>Canst thou by searching find out God</a:t>
            </a:r>
            <a:r>
              <a:rPr lang="en-US" i="1" dirty="0" smtClean="0">
                <a:solidFill>
                  <a:srgbClr val="FFC000"/>
                </a:solidFill>
              </a:rPr>
              <a:t>? canst thou find out the Almighty unto perfection? It is as high as heaven; what canst thou do? deeper than hell; what canst thou know? The measure thereof is longer than the earth, and broader than the sea.” Job 11:7-9 </a:t>
            </a:r>
          </a:p>
          <a:p>
            <a:pPr algn="ctr">
              <a:buNone/>
            </a:pPr>
            <a:endParaRPr lang="en-US" dirty="0"/>
          </a:p>
        </p:txBody>
      </p:sp>
      <p:pic>
        <p:nvPicPr>
          <p:cNvPr id="2050" name="Picture 2"/>
          <p:cNvPicPr>
            <a:picLocks noChangeAspect="1" noChangeArrowheads="1"/>
          </p:cNvPicPr>
          <p:nvPr/>
        </p:nvPicPr>
        <p:blipFill>
          <a:blip r:embed="rId3" cstate="print"/>
          <a:srcRect/>
          <a:stretch>
            <a:fillRect/>
          </a:stretch>
        </p:blipFill>
        <p:spPr bwMode="auto">
          <a:xfrm>
            <a:off x="5204476" y="1600200"/>
            <a:ext cx="3939524" cy="4495799"/>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lum bright="-30000"/>
          </a:blip>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457200" y="0"/>
            <a:ext cx="8229600" cy="1066800"/>
          </a:xfrm>
        </p:spPr>
        <p:txBody>
          <a:bodyPr>
            <a:normAutofit/>
          </a:bodyPr>
          <a:lstStyle/>
          <a:p>
            <a:r>
              <a:rPr lang="en-US" dirty="0" smtClean="0"/>
              <a:t>God is self-existent</a:t>
            </a:r>
            <a:endParaRPr lang="en-US" dirty="0"/>
          </a:p>
        </p:txBody>
      </p:sp>
      <p:sp>
        <p:nvSpPr>
          <p:cNvPr id="3" name="Content Placeholder 2"/>
          <p:cNvSpPr>
            <a:spLocks noGrp="1"/>
          </p:cNvSpPr>
          <p:nvPr>
            <p:ph idx="1"/>
          </p:nvPr>
        </p:nvSpPr>
        <p:spPr>
          <a:xfrm>
            <a:off x="152400" y="1219200"/>
            <a:ext cx="8763000" cy="4906963"/>
          </a:xfrm>
        </p:spPr>
        <p:txBody>
          <a:bodyPr>
            <a:noAutofit/>
          </a:bodyPr>
          <a:lstStyle/>
          <a:p>
            <a:pPr algn="ctr">
              <a:buNone/>
            </a:pPr>
            <a:r>
              <a:rPr lang="en-US" sz="3600" i="1" dirty="0" smtClean="0">
                <a:effectLst>
                  <a:glow rad="63500">
                    <a:schemeClr val="bg1">
                      <a:alpha val="40000"/>
                    </a:schemeClr>
                  </a:glow>
                </a:effectLst>
              </a:rPr>
              <a:t>"And Moses said unto God, Behold, when I come unto the children of Israel, and shall say unto them, The God of your fathers hath sent me, </a:t>
            </a:r>
            <a:r>
              <a:rPr lang="en-US" sz="3600" i="1" u="sng" dirty="0" smtClean="0">
                <a:effectLst>
                  <a:glow rad="63500">
                    <a:schemeClr val="bg1">
                      <a:alpha val="40000"/>
                    </a:schemeClr>
                  </a:glow>
                </a:effectLst>
              </a:rPr>
              <a:t>What is his name? What shall I say unto them? And God said unto Moses, I AM THAT I AM:</a:t>
            </a:r>
            <a:r>
              <a:rPr lang="en-US" sz="3600" i="1" dirty="0" smtClean="0">
                <a:effectLst>
                  <a:glow rad="63500">
                    <a:schemeClr val="bg1">
                      <a:alpha val="40000"/>
                    </a:schemeClr>
                  </a:glow>
                </a:effectLst>
              </a:rPr>
              <a:t> and he said, Thus </a:t>
            </a:r>
            <a:r>
              <a:rPr lang="en-US" sz="3600" i="1" dirty="0" err="1" smtClean="0">
                <a:effectLst>
                  <a:glow rad="63500">
                    <a:schemeClr val="bg1">
                      <a:alpha val="40000"/>
                    </a:schemeClr>
                  </a:glow>
                </a:effectLst>
              </a:rPr>
              <a:t>shalt</a:t>
            </a:r>
            <a:r>
              <a:rPr lang="en-US" sz="3600" i="1" dirty="0" smtClean="0">
                <a:effectLst>
                  <a:glow rad="63500">
                    <a:schemeClr val="bg1">
                      <a:alpha val="40000"/>
                    </a:schemeClr>
                  </a:glow>
                </a:effectLst>
              </a:rPr>
              <a:t> thou say unto the children of Israel, I AM hath sent me unto you.” </a:t>
            </a:r>
          </a:p>
          <a:p>
            <a:pPr algn="ctr">
              <a:buNone/>
            </a:pPr>
            <a:r>
              <a:rPr lang="en-US" sz="3600" i="1" dirty="0" smtClean="0">
                <a:effectLst>
                  <a:glow rad="63500">
                    <a:schemeClr val="bg1">
                      <a:alpha val="40000"/>
                    </a:schemeClr>
                  </a:glow>
                </a:effectLst>
              </a:rPr>
              <a:t>Exodus 3:13-14 </a:t>
            </a:r>
          </a:p>
          <a:p>
            <a:pPr algn="ctr">
              <a:buNone/>
            </a:pPr>
            <a:endParaRPr lang="en-US" sz="3600" i="1" dirty="0">
              <a:effectLst>
                <a:glow rad="63500">
                  <a:schemeClr val="bg1">
                    <a:alpha val="40000"/>
                  </a:schemeClr>
                </a:glow>
              </a:effectLst>
            </a:endParaRP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ormAutofit/>
          </a:bodyPr>
          <a:lstStyle/>
          <a:p>
            <a:r>
              <a:rPr lang="en-US" dirty="0" smtClean="0"/>
              <a:t>God is self-sufficient</a:t>
            </a:r>
            <a:endParaRPr lang="en-US" dirty="0"/>
          </a:p>
        </p:txBody>
      </p:sp>
      <p:sp>
        <p:nvSpPr>
          <p:cNvPr id="3" name="Content Placeholder 2"/>
          <p:cNvSpPr>
            <a:spLocks noGrp="1"/>
          </p:cNvSpPr>
          <p:nvPr>
            <p:ph idx="1"/>
          </p:nvPr>
        </p:nvSpPr>
        <p:spPr>
          <a:xfrm>
            <a:off x="5105400" y="1219200"/>
            <a:ext cx="4038600" cy="5638800"/>
          </a:xfrm>
        </p:spPr>
        <p:txBody>
          <a:bodyPr>
            <a:normAutofit/>
          </a:bodyPr>
          <a:lstStyle/>
          <a:p>
            <a:pPr algn="ctr">
              <a:buNone/>
            </a:pPr>
            <a:r>
              <a:rPr lang="en-US" sz="3600" i="1" dirty="0" smtClean="0"/>
              <a:t>“Neither is worshipped with men's hands, </a:t>
            </a:r>
            <a:r>
              <a:rPr lang="en-US" sz="3600" i="1" u="sng" dirty="0" smtClean="0"/>
              <a:t>as though he needed any thing</a:t>
            </a:r>
            <a:r>
              <a:rPr lang="en-US" sz="3600" i="1" dirty="0" smtClean="0"/>
              <a:t>, seeing he giveth to all life, and breath, and all things.” Acts 17:25 </a:t>
            </a:r>
          </a:p>
        </p:txBody>
      </p:sp>
      <p:pic>
        <p:nvPicPr>
          <p:cNvPr id="1026" name="Picture 2"/>
          <p:cNvPicPr>
            <a:picLocks noChangeAspect="1" noChangeArrowheads="1"/>
          </p:cNvPicPr>
          <p:nvPr/>
        </p:nvPicPr>
        <p:blipFill>
          <a:blip r:embed="rId3" cstate="print"/>
          <a:srcRect/>
          <a:stretch>
            <a:fillRect/>
          </a:stretch>
        </p:blipFill>
        <p:spPr bwMode="auto">
          <a:xfrm>
            <a:off x="381000" y="1524000"/>
            <a:ext cx="4762500" cy="4038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814</TotalTime>
  <Words>2652</Words>
  <Application>Microsoft Office PowerPoint</Application>
  <PresentationFormat>On-screen Show (4:3)</PresentationFormat>
  <Paragraphs>241</Paragraphs>
  <Slides>61</Slides>
  <Notes>61</Notes>
  <HiddenSlides>0</HiddenSlides>
  <MMClips>0</MMClips>
  <ScaleCrop>false</ScaleCrop>
  <HeadingPairs>
    <vt:vector size="4" baseType="variant">
      <vt:variant>
        <vt:lpstr>Theme</vt:lpstr>
      </vt:variant>
      <vt:variant>
        <vt:i4>1</vt:i4>
      </vt:variant>
      <vt:variant>
        <vt:lpstr>Slide Titles</vt:lpstr>
      </vt:variant>
      <vt:variant>
        <vt:i4>61</vt:i4>
      </vt:variant>
    </vt:vector>
  </HeadingPairs>
  <TitlesOfParts>
    <vt:vector size="62" baseType="lpstr">
      <vt:lpstr>Office Theme</vt:lpstr>
      <vt:lpstr>Slide 1</vt:lpstr>
      <vt:lpstr>An attribute of God is whatever God has revealed as being  true of Himself. </vt:lpstr>
      <vt:lpstr>Slide 3</vt:lpstr>
      <vt:lpstr>Slide 4</vt:lpstr>
      <vt:lpstr>Slide 5</vt:lpstr>
      <vt:lpstr>Slide 6</vt:lpstr>
      <vt:lpstr>God is incomprehensible</vt:lpstr>
      <vt:lpstr>God is self-existent</vt:lpstr>
      <vt:lpstr>God is self-sufficient</vt:lpstr>
      <vt:lpstr>God is eternal</vt:lpstr>
      <vt:lpstr>Slide 11</vt:lpstr>
      <vt:lpstr>God is omnipotent</vt:lpstr>
      <vt:lpstr>God is omnipresent </vt:lpstr>
      <vt:lpstr>God is omniscient</vt:lpstr>
      <vt:lpstr>God is all wise</vt:lpstr>
      <vt:lpstr>God is immutable “For I am the Lord, I change not.” Malachi 3:6  </vt:lpstr>
      <vt:lpstr>Slide 17</vt:lpstr>
      <vt:lpstr>God is sovereign</vt:lpstr>
      <vt:lpstr>God is Light</vt:lpstr>
      <vt:lpstr>Slide 20</vt:lpstr>
      <vt:lpstr>God is inscrutable</vt:lpstr>
      <vt:lpstr>Slide 22</vt:lpstr>
      <vt:lpstr>Slide 23</vt:lpstr>
      <vt:lpstr>Slide 24</vt:lpstr>
      <vt:lpstr>Until the sound of that blessed trumpet, the perplexed child of God can arrive at no better conclusion than that offered by Abraham. "Shall not the Judge of all the earth do right?”  Gen. 18:25</vt:lpstr>
      <vt:lpstr>Slide 26</vt:lpstr>
      <vt:lpstr>“Arise, and go down to the potter's house, and there I will cause thee to hear my words. Then I went down to the potter's house, and, behold, he wrought a work on the wheels. And the vessel that he made of clay was marred in the hand of the potter: so he made it again another vessel, as seemed good to the potter to make it. Then the word of the LORD came to me, saying, O house of Israel, cannot I do with you as this potter? saith the LORD. Behold, as the clay is in the potter's hand, so are ye in mine hand, O house of Israel.” Jeremiah 18:2-4 19:14 </vt:lpstr>
      <vt:lpstr>Slide 28</vt:lpstr>
      <vt:lpstr>Moses:  "He is the Rock, His work is perfect; for all His ways are justice; a God of truth and without iniquity, just and right is He" Deut. 32:4</vt:lpstr>
      <vt:lpstr>Job:  "Naked came I out of my mother’s womb, and naked shall I return thither. The Lord gave and the Lord hath taken away; blessed be the name of the Lord…Though he slay me, yet will  I trust in him" Job 1:21; 13:15. </vt:lpstr>
      <vt:lpstr>Slide 31</vt:lpstr>
      <vt:lpstr>God is faithful</vt:lpstr>
      <vt:lpstr>Slide 33</vt:lpstr>
      <vt:lpstr>Slide 34</vt:lpstr>
      <vt:lpstr>In nature  </vt:lpstr>
      <vt:lpstr>Mother Nature or God “Who controls the weather?”</vt:lpstr>
      <vt:lpstr>Slide 37</vt:lpstr>
      <vt:lpstr>God controls the weather.</vt:lpstr>
      <vt:lpstr>Slide 39</vt:lpstr>
      <vt:lpstr>Slide 40</vt:lpstr>
      <vt:lpstr>Slide 41</vt:lpstr>
      <vt:lpstr>“While the earth remaineth, seedtime and harvest, and cold and heat, and summer and winter, and day and night shall not cease.” Genesis 8:22  </vt:lpstr>
      <vt:lpstr>A new world is coming, when God will burn up this world and universe and create a  New Heaven and New Earth  (II Peter 3:10-13, Isaiah 65:17, Revelation 21)</vt:lpstr>
      <vt:lpstr>In keeping His promises</vt:lpstr>
      <vt:lpstr>Slide 45</vt:lpstr>
      <vt:lpstr>In times of temptation  </vt:lpstr>
      <vt:lpstr>In chastening his children </vt:lpstr>
      <vt:lpstr>In forgiving our sins</vt:lpstr>
      <vt:lpstr>Slide 49</vt:lpstr>
      <vt:lpstr>Slide 50</vt:lpstr>
      <vt:lpstr>In answering our prayers</vt:lpstr>
      <vt:lpstr>In keeping us saved</vt:lpstr>
      <vt:lpstr>Slide 53</vt:lpstr>
      <vt:lpstr>Slide 54</vt:lpstr>
      <vt:lpstr>Great is Thy faithfulness </vt:lpstr>
      <vt:lpstr>Slide 56</vt:lpstr>
      <vt:lpstr>"God is faithful, by whom ye were called unto the fellowship of his Son Jesus Christ our Lord." I Corinthians 1:8-9 </vt:lpstr>
      <vt:lpstr> “Thy mercy, O LORD, is in the heavens; and thy faithfulness reacheth unto the clouds.”  Psalm 36:5 </vt:lpstr>
      <vt:lpstr>"If we believe not, yet he abideth faithful: he cannot deny himself." II Timothy 2:13 </vt:lpstr>
      <vt:lpstr>Slide 60</vt:lpstr>
      <vt:lpstr>Slide 61</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Ptr. Daniel White</dc:creator>
  <cp:lastModifiedBy>Ptr. Daniel White</cp:lastModifiedBy>
  <cp:revision>48</cp:revision>
  <dcterms:created xsi:type="dcterms:W3CDTF">2011-09-23T13:19:20Z</dcterms:created>
  <dcterms:modified xsi:type="dcterms:W3CDTF">2011-10-19T21:02:30Z</dcterms:modified>
</cp:coreProperties>
</file>