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62" r:id="rId3"/>
    <p:sldId id="264" r:id="rId4"/>
    <p:sldId id="263" r:id="rId5"/>
    <p:sldId id="265" r:id="rId6"/>
    <p:sldId id="266" r:id="rId7"/>
    <p:sldId id="267" r:id="rId8"/>
    <p:sldId id="268" r:id="rId9"/>
    <p:sldId id="269" r:id="rId10"/>
    <p:sldId id="273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8" autoAdjust="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306BFC-B597-49F3-B3DE-7806DCC54799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640A5-D500-42B3-ABCA-01ED877C1B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A640A5-D500-42B3-ABCA-01ED877C1BB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ECD0A-3B43-48D5-8780-D5EE500FC03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A97E-6C2F-4DF1-9CBD-88E4D8B4015B}" type="datetimeFigureOut">
              <a:rPr lang="en-US" smtClean="0"/>
              <a:pPr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5179-E1ED-420A-899D-89F40CB3DD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Ptr. Daniel White\Documents\My Scans\2009-06 (Jun)\scan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925" y="0"/>
            <a:ext cx="9284925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29000" y="4191000"/>
            <a:ext cx="5257800" cy="25146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“There is a way that </a:t>
            </a:r>
            <a:r>
              <a:rPr lang="en-US" sz="3200" b="1" i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seemeth</a:t>
            </a: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right unto a man, but the end thereof are the ways of death.”</a:t>
            </a:r>
            <a:endParaRPr 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Ptr. Daniel White\Desktop\Bible pictures\Bible pictures New Testament\Parables &amp; Illustrations\Salvation as a gi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7200"/>
            <a:ext cx="9144000" cy="5627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C:\Users\Ptr. Daniel White\Documents\My Scans\2009-06 (Jun)\scan00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6367" y="0"/>
            <a:ext cx="9190367" cy="6858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24400" y="4191000"/>
            <a:ext cx="4419600" cy="2667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“For the wages of sin is death; but the gift of God is eternal life through Jesus Christ our Lord.”  Romans 6:23 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tr. Daniel White\Pictures\Pictur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Ptr. Daniel White\Documents\My Scans\2009-06 (Jun)\scan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0" cy="70104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Ptr. Daniel White\Documents\My Scans\2009-06 (Jun)\scan0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0" y="-95590"/>
            <a:ext cx="9296400" cy="695359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-152400"/>
            <a:ext cx="2743200" cy="5334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“For all have sinned.”</a:t>
            </a:r>
            <a:endParaRPr lang="en-US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Ptr. Daniel White\Documents\My Scans\2009-06 (Jun)\scan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9144001" cy="70104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95600"/>
            <a:ext cx="3733800" cy="35052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Ptr. Daniel White\Documents\My Scans\2009-06 (Jun)\scan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5719"/>
            <a:ext cx="9144001" cy="6943719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219200"/>
            <a:ext cx="3124200" cy="5638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“Who his own self bare our sins in his own body on the tree, that we, being dead to sins, should    live unto righteousness.”</a:t>
            </a:r>
            <a:b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Peter 2:24 </a:t>
            </a:r>
            <a:endParaRPr 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Ptr. Daniel White\Documents\My Scans\2009-06 (Jun)\scan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18525"/>
            <a:ext cx="9144000" cy="6976525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2438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2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“Declared to be the Son of God with power, according to the spirit of holiness, by the resurrection from the dead.”</a:t>
            </a:r>
            <a:endParaRPr lang="en-US" sz="32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Ptr. Daniel White\Documents\My Scans\2009-06 (Jun)\scan0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429" y="0"/>
            <a:ext cx="9159429" cy="6858001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7162800" cy="141763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“Repent and believe </a:t>
            </a:r>
            <a:b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the gospel”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Ptr. Daniel White\Documents\My Scans\2009-06 (Jun)\scan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6688"/>
            <a:ext cx="9144001" cy="695468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38800" y="0"/>
            <a:ext cx="3048000" cy="67056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“For by grace are ye saved through faith”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Ptr. Daniel White\Documents\My Scans\2009-06 (Jun)\scan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02683"/>
            <a:ext cx="9144001" cy="6960683"/>
          </a:xfrm>
          <a:prstGeom prst="rect">
            <a:avLst/>
          </a:prstGeom>
          <a:noFill/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86200" y="3352800"/>
            <a:ext cx="5257800" cy="33528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“But as many as received him, to them gave he power to become the sons of God, even to them that believe on his believe on his name.” John 1:12</a:t>
            </a:r>
            <a:endParaRPr lang="en-US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169</Words>
  <Application>Microsoft Office PowerPoint</Application>
  <PresentationFormat>On-screen Show (4:3)</PresentationFormat>
  <Paragraphs>20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 “There is a way that seemeth right unto a man, but the end thereof are the ways of death.”</vt:lpstr>
      <vt:lpstr>Slide 2</vt:lpstr>
      <vt:lpstr>“For all have sinned.”</vt:lpstr>
      <vt:lpstr>Slide 4</vt:lpstr>
      <vt:lpstr>“Who his own self bare our sins in his own body on the tree, that we, being dead to sins, should    live unto righteousness.” I Peter 2:24 </vt:lpstr>
      <vt:lpstr>“Declared to be the Son of God with power, according to the spirit of holiness, by the resurrection from the dead.”</vt:lpstr>
      <vt:lpstr>“Repent and believe  the gospel”</vt:lpstr>
      <vt:lpstr>“For by grace are ye saved through faith”</vt:lpstr>
      <vt:lpstr>Slide 9</vt:lpstr>
      <vt:lpstr>Slide 10</vt:lpstr>
      <vt:lpstr>“For the wages of sin is death; but the gift of God is eternal life through Jesus Christ our Lord.”  Romans 6:23 </vt:lpstr>
      <vt:lpstr>Slide 12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Ptr. Daniel White</dc:creator>
  <cp:lastModifiedBy>Pastor Daniel White</cp:lastModifiedBy>
  <cp:revision>2</cp:revision>
  <dcterms:created xsi:type="dcterms:W3CDTF">2010-07-21T14:32:11Z</dcterms:created>
  <dcterms:modified xsi:type="dcterms:W3CDTF">2014-02-21T17:14:52Z</dcterms:modified>
</cp:coreProperties>
</file>