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2" r:id="rId5"/>
    <p:sldId id="263" r:id="rId6"/>
    <p:sldId id="282" r:id="rId7"/>
    <p:sldId id="283" r:id="rId8"/>
    <p:sldId id="257" r:id="rId9"/>
    <p:sldId id="28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2EA70-FD6F-45A5-AC1B-FD7D139F6BA5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B7A3-E0CF-410B-B88B-A73D985BF8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EDC2C-94FB-430F-9905-4C710169783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7A3-E0CF-410B-B88B-A73D985BF83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0577-DEEC-40D6-A9F9-F682E1987C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EDC2C-94FB-430F-9905-4C710169783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EDC2C-94FB-430F-9905-4C710169783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370EC-5930-4785-978C-E3C3106188D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F5046-5D25-434A-9816-DB0438257A4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8FC3D-5F62-464D-B1FA-7C8B6F40C1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B9E4-F310-4A9B-AB5E-629CAE4AF378}" type="datetimeFigureOut">
              <a:rPr lang="en-US" smtClean="0"/>
              <a:pPr/>
              <a:t>12/23/2009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2836-09D9-47D5-B802-26F662229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285999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Walk with God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“Becoming a Humble Servant”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(Luke 22:24-30)</a:t>
            </a:r>
            <a:b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6)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Bible pictures New Testament\43 John\43013005 C14 - John 13 5 - Jesus washing the disciples' feet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895600" y="2590800"/>
            <a:ext cx="3284338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285999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Walk  with God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“Becoming a Humble Servant”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(Luke 22:24-30)</a:t>
            </a:r>
            <a:b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6)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Bible pictures New Testament\43 John\43013005 C14 - John 13 5 - Jesus washing the disciples' feet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895600" y="2590800"/>
            <a:ext cx="3284338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Desire of Man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(Christian and Non-Christian)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Prestige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Power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Influence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Authority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Recognition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Popularity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(Ecclesiastes)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“Then said I in my heart,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happeneth to the fool, so it happeneth even to me…therefore I hated life…vanity and vexation of spirit…”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Users\Ptr. Daniel White\Desktop\Bible pictures\Bible pictures Old Testament\Solomon\Old Solomon 1197-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2803336" cy="402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583362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got me servants and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maidens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and had servants born in my house; also I had great possessions of great and small cattle above all that were in Jerusalem before me. I gathered me also silver and gold, and the peculiar treasures of kings…I was great, and increased more than all that were before me in Jerusalem.”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 descr="c:\Users\Ptr. Daniel White\Desktop\Bible pictures\Bible pictures Old Testament\Solomon\Solomon's glory 1366A-14-2C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7" y="0"/>
            <a:ext cx="914488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r. Daniel White\Desktop\Bible pictures\Bible pictures Old Testament\Solomon\Solo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364" y="0"/>
            <a:ext cx="3644636" cy="43434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5334000" cy="6583362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whatsoever mine eyes desired I kept not from them, I withheld not my heart from any joy; for my heart rejoiced in all my labour: and this was my portion of all my labour. Then I looked on all the works that my hands had wrought, and on the labour that I had laboured to do: and, behold, all was vanity and vexation of spirit, and there was no profit under the sun.”</a:t>
            </a:r>
            <a:endParaRPr lang="en-US" sz="32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838200"/>
            <a:ext cx="4419600" cy="4876800"/>
          </a:xfr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/>
              </a:rPr>
              <a:t>“Remove sorrow from thy heart…Fear God and keep His commandments.”</a:t>
            </a:r>
            <a:endParaRPr lang="en-US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 descr="c:\Users\Ptr. Daniel White\Desktop\Bible pictures\Bible pictures Old Testament\Solomon\Old Solomon 1197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3733800" cy="4667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Disciples were Engaged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 a Power Struggle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“Who was going to be the greatest in the Kingdom of Christ.”</a:t>
            </a:r>
            <a:endParaRPr lang="en-US" sz="40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124200"/>
            <a:ext cx="4800600" cy="3733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“And there was also a strife among them, which of them should be accounted the greatest.”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 descr="c:\Users\Ptr. Daniel White\Desktop\Bible pictures\Bible pictures New Testament\Disciples (without Jesus)\Disciples arguing 1168-12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8600" y="3124200"/>
            <a:ext cx="4259150" cy="2736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World’s View of Greatness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“Beware lest any man spoil you </a:t>
            </a:r>
            <a:b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through philosophy…”</a:t>
            </a:r>
            <a:endParaRPr lang="en-US" sz="40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9154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 Greatness = Holding positions of authority and influence 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“Lording over people…”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Pride of life (big shot /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king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the hill)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Control other people and their lives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in charge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Master = boss!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These things make a person feel important, greater value, more intelligent and honorable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Jesus -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“Ye shall not be so…”</a:t>
            </a:r>
          </a:p>
          <a:p>
            <a:endParaRPr lang="en-US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Ordained Authority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(Romans 13:1-8)</a:t>
            </a:r>
            <a:endParaRPr lang="en-US" sz="40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410200" cy="5410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Home 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5:21-6:4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Government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2:11-17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Work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6:5-9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Church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13:7, 17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disciples would rule with Christ in His Kingdom on earth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22:29-30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you are in a position of authority you must always maintain an attitude of being a servant!</a:t>
            </a:r>
          </a:p>
          <a:p>
            <a:pPr>
              <a:buFont typeface="Wingdings"/>
              <a:buChar char="Ø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0" name="Picture 2" descr="c:\Users\Ptr. Daniel White\Desktop\Bible pictures\Bible pictures New Testament\Disciples (without Jesus)\Ptr &amp; Jn b4 rulers 1100-11-1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flipH="1">
            <a:off x="5638800" y="1524000"/>
            <a:ext cx="3352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Greatness – Having others serve you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Jesus rejected this philosophy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</a:p>
          <a:p>
            <a:pPr>
              <a:buNone/>
            </a:pP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“For whether is greater, he that sitteth at meat, or he that serveth? is not he that sitteth at meat? but I am among you as he that serveth.”</a:t>
            </a:r>
          </a:p>
          <a:p>
            <a:pPr>
              <a:buNone/>
            </a:pP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“But ye shall not be so: but he that is greatest among you, let him be as the younger; and he that is chief, as he that doth serve.”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77000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the attitude of the youngest –</a:t>
            </a: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Taking the last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seat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Assuming the lowest position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the attitude of a “servant” not a “chief”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is chief, as he that doth serve</a:t>
            </a:r>
            <a:r>
              <a:rPr lang="en-US" sz="3600" i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.” (</a:t>
            </a:r>
            <a:r>
              <a:rPr lang="en-US" sz="3600" i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23:6-12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endParaRPr lang="en-US" sz="3600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the attitude of Jesus Christ -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am among you as he that serveth.” “I came not to be ministered unto but to minister.”</a:t>
            </a:r>
          </a:p>
          <a:p>
            <a:pPr>
              <a:buNone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* We must always be thinking like Christ – Phil. 2:1-15</a:t>
            </a: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9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walk with God </a:t>
            </a:r>
          </a:p>
          <a:p>
            <a:pPr algn="ctr">
              <a:buNone/>
            </a:pPr>
            <a:r>
              <a:rPr lang="en-US" sz="39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“Brokenness”</a:t>
            </a:r>
          </a:p>
          <a:p>
            <a:pPr algn="ctr">
              <a:buNone/>
            </a:pPr>
            <a:r>
              <a:rPr lang="en-US" sz="39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1)</a:t>
            </a:r>
          </a:p>
          <a:p>
            <a:pPr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Praying\repen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66211"/>
            <a:ext cx="3733800" cy="44917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Greatness - Having wealth (prosperity) 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= position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= influence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= acceptance/friends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= control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= security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= happiness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=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benefactor 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 descr="C:\Users\Ptr. Daniel White\Desktop\Bible pictures\riches materal pos. plesures, worldly\ambi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425502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Benefactor – “A person recognized for his great wealth and ability to make large contributions to the needs of others. He receives great honor and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recognition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 his generosity.”</a:t>
            </a:r>
          </a:p>
          <a:p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Benefactors can be held in such high regard that they almost become an object of worship.</a:t>
            </a:r>
          </a:p>
        </p:txBody>
      </p:sp>
      <p:pic>
        <p:nvPicPr>
          <p:cNvPr id="10243" name="Picture 3" descr="c:\Users\Ptr. Daniel White\Desktop\Bible pictures\Bible pictures Old Testament\Esther\Mordecai won't bow\Haman honored H-roll-86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-457200" y="0"/>
            <a:ext cx="9890126" cy="7532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Disciples’ Attitudes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Arguments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Strife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Jealousy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Division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3733800"/>
            <a:ext cx="4343400" cy="2971800"/>
          </a:xfrm>
          <a:solidFill>
            <a:schemeClr val="accent3">
              <a:lumMod val="75000"/>
            </a:schemeClr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“For ye are yet carnal: for whereas there is among you envying, and strife, and divisions, are ye not carnal, and walk as men?”  (I Cor. 3:3) </a:t>
            </a:r>
            <a:endParaRPr lang="en-US" sz="30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1267" name="Picture 3" descr="C:\Users\Ptr. Daniel White\Desktop\Bible pictures\Bible pictures New Testament\Disciples (without Jesus)\Peter BBL82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371600"/>
            <a:ext cx="1676400" cy="21732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268" name="Picture 4" descr="C:\Users\Ptr. Daniel White\Desktop\Bible pictures\Bible pictures New Testament\Disciples (without Jesus)\Thomas BBL82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419600"/>
            <a:ext cx="1762639" cy="22659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269" name="Picture 5" descr="C:\Users\Ptr. Daniel White\Desktop\Bible pictures\Bible pictures New Testament\Disciples (without Jesus)\Simon BBL82-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828800"/>
            <a:ext cx="1715116" cy="2092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270" name="Picture 6" descr="C:\Users\Ptr. Daniel White\Desktop\Bible pictures\Bible pictures New Testament\Disciples (without Jesus)\Judas Isc BBL82-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572000"/>
            <a:ext cx="1655978" cy="2057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3962400" cy="6172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can I be the younger?</a:t>
            </a:r>
          </a:p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can I be a servant?</a:t>
            </a:r>
          </a:p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can I be like Christ?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37780"/>
            <a:ext cx="4358950" cy="6391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953000"/>
          </a:xfrm>
          <a:solidFill>
            <a:srgbClr val="00B0F0"/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en-US" sz="9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“C” is a bent “I”</a:t>
            </a:r>
            <a:br>
              <a:rPr lang="en-US" sz="9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4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“yet not I, but Christ…”</a:t>
            </a:r>
            <a:endParaRPr lang="en-US" sz="54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371600" y="2286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How to Walk with God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way of fellowship”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(Part 2)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Ptr. Daniel White\Desktop\Bible pictures\Jesus\LET J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14600"/>
            <a:ext cx="5410200" cy="405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379688">
            <a:off x="2746811" y="780186"/>
            <a:ext cx="4869621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“God is faithful, by whom ye were called unto the fellowship of his Son Jesus Christ our Lord.” </a:t>
            </a:r>
          </a:p>
          <a:p>
            <a:pPr algn="ctr"/>
            <a:r>
              <a:rPr lang="en-US" sz="3200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(I Cor. 1:9) </a:t>
            </a:r>
            <a:endParaRPr lang="en-US" sz="3200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953334">
            <a:off x="988621" y="3613750"/>
            <a:ext cx="4814554" cy="2606282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“If we say that we have fellowship with him, and walk in darkness, we lie, and do not the truth.” </a:t>
            </a:r>
            <a:br>
              <a:rPr lang="en-US" sz="32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200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(I John 1:6) </a:t>
            </a:r>
            <a:endParaRPr lang="en-US" sz="3200" i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858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>How to Walk with God</a:t>
            </a:r>
            <a:b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“Walking on the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Road 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Holiness”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>(Part 3)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pic>
        <p:nvPicPr>
          <p:cNvPr id="5" name="Picture 2" descr="C:\Users\Ptr. Daniel White\Documents\My Scans\2009-06 (Jun)\scan002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9800" y="2743200"/>
            <a:ext cx="5105400" cy="3770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Explosion 2 5"/>
          <p:cNvSpPr/>
          <p:nvPr/>
        </p:nvSpPr>
        <p:spPr>
          <a:xfrm>
            <a:off x="1752600" y="2362200"/>
            <a:ext cx="1981200" cy="2362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xplosion 2 6"/>
          <p:cNvSpPr/>
          <p:nvPr/>
        </p:nvSpPr>
        <p:spPr>
          <a:xfrm>
            <a:off x="5410200" y="2743200"/>
            <a:ext cx="2438400" cy="2057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sz="half" idx="1"/>
          </p:nvPr>
        </p:nvSpPr>
        <p:spPr>
          <a:xfrm rot="19275979">
            <a:off x="1784808" y="3395441"/>
            <a:ext cx="2165909" cy="7973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Unrighteousness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 rot="19436137">
            <a:off x="5824194" y="3566321"/>
            <a:ext cx="1613566" cy="644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</a:rPr>
              <a:t>Righteousness</a:t>
            </a:r>
            <a:endParaRPr lang="en-US" sz="1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tr. Daniel White\Documents\My Scans\2009-06 (Jun)\scan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49313" cy="640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81200" y="4724400"/>
            <a:ext cx="19050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4724400"/>
            <a:ext cx="2057400" cy="9144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C00000"/>
                </a:solidFill>
              </a:rPr>
              <a:t>Holiness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4191000" y="4648200"/>
            <a:ext cx="4343400" cy="1981200"/>
          </a:xfrm>
          <a:prstGeom prst="doubleWave">
            <a:avLst>
              <a:gd name="adj1" fmla="val 6250"/>
              <a:gd name="adj2" fmla="val -10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8600" y="4876800"/>
            <a:ext cx="4724400" cy="16002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effectLst/>
              </a:rPr>
              <a:t> “And an highway shall be there, and a way, and it shall be called The way of holiness; the unclean shall not pass over it.”</a:t>
            </a:r>
            <a:endParaRPr lang="en-US" sz="2400" b="1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762000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(Isaiah 35:8)</a:t>
            </a:r>
            <a:endParaRPr lang="en-US" sz="40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1752599"/>
          </a:xfrm>
        </p:spPr>
        <p:txBody>
          <a:bodyPr>
            <a:normAutofit/>
          </a:bodyPr>
          <a:lstStyle/>
          <a:p>
            <a:r>
              <a:rPr lang="en-US" sz="49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walk with God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“Removing the beam from your eyes”</a:t>
            </a:r>
            <a:endParaRPr lang="en-US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534400" cy="40386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4)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2" descr="c:\Users\Ptr. Daniel White\Desktop\Bible pictures\Bible pictures New Testament\Parables &amp; Illustrations\Beam &amp; mote 1365-NT-45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1828800" y="2590800"/>
            <a:ext cx="55880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Walk with God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“Avoidance of Sin”</a:t>
            </a:r>
            <a:b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“Adherence to Biblical Standards”</a:t>
            </a:r>
            <a:b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5)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51054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“Whosoever committeth sin transgresseth also the law: for sin is the transgression of            the law.” (I John 3:4) </a:t>
            </a:r>
          </a:p>
          <a:p>
            <a:pPr algn="ctr">
              <a:buNone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  <a:p>
            <a:pPr algn="ctr">
              <a:buNone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Bible pictures Old Testament\Moses3 after Egypt\Mt. Sinai &amp; 10 Comm\10 commandments 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3573463" cy="277600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879</Words>
  <Application>Microsoft Office PowerPoint</Application>
  <PresentationFormat>On-screen Show (4:3)</PresentationFormat>
  <Paragraphs>107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to Walk with God “Becoming a Humble Servant” (Luke 22:24-30) (Part 6)</vt:lpstr>
      <vt:lpstr>Slide 2</vt:lpstr>
      <vt:lpstr>“C” is a bent “I” “yet not I, but Christ…”</vt:lpstr>
      <vt:lpstr>Slide 4</vt:lpstr>
      <vt:lpstr>“If we say that we have fellowship with him, and walk in darkness, we lie, and do not the truth.”  (I John 1:6) </vt:lpstr>
      <vt:lpstr>How to Walk with God “Walking on the Road of Holiness” (Part 3)   </vt:lpstr>
      <vt:lpstr> “And an highway shall be there, and a way, and it shall be called The way of holiness; the unclean shall not pass over it.”</vt:lpstr>
      <vt:lpstr>How to walk with God “Removing the beam from your eyes”</vt:lpstr>
      <vt:lpstr>How to Walk with God “Avoidance of Sin” and “Adherence to Biblical Standards” (Part 5)</vt:lpstr>
      <vt:lpstr>How to Walk  with God “Becoming a Humble Servant” (Luke 22:24-30) (Part 6)</vt:lpstr>
      <vt:lpstr>The Desire of Man (Christian and Non-Christian)</vt:lpstr>
      <vt:lpstr>“I got me servants and maidens, and had servants born in my house; also I had great possessions of great and small cattle above all that were in Jerusalem before me. I gathered me also silver and gold, and the peculiar treasures of kings…I was great, and increased more than all that were before me in Jerusalem.”</vt:lpstr>
      <vt:lpstr>“And whatsoever mine eyes desired I kept not from them, I withheld not my heart from any joy; for my heart rejoiced in all my labour: and this was my portion of all my labour. Then I looked on all the works that my hands had wrought, and on the labour that I had laboured to do: and, behold, all was vanity and vexation of spirit, and there was no profit under the sun.”</vt:lpstr>
      <vt:lpstr>“Remove sorrow from thy heart…Fear God and keep His commandments.”</vt:lpstr>
      <vt:lpstr>The Disciples were Engaged  in a Power Struggle “Who was going to be the greatest in the Kingdom of Christ.”</vt:lpstr>
      <vt:lpstr>World’s View of Greatness “Beware lest any man spoil you  through philosophy…”</vt:lpstr>
      <vt:lpstr>God Ordained Authority (Romans 13:1-8)</vt:lpstr>
      <vt:lpstr>Slide 18</vt:lpstr>
      <vt:lpstr>Slide 19</vt:lpstr>
      <vt:lpstr>Slide 20</vt:lpstr>
      <vt:lpstr>Slide 21</vt:lpstr>
      <vt:lpstr>The Disciples’ Attitudes </vt:lpstr>
      <vt:lpstr>Slide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Walk  with God “Becoming a Willing Servant” (Luke 22:24-30) (Part 5)</dc:title>
  <dc:creator>Ptr. Daniel White</dc:creator>
  <cp:lastModifiedBy>Ptr. Daniel White</cp:lastModifiedBy>
  <cp:revision>15</cp:revision>
  <dcterms:created xsi:type="dcterms:W3CDTF">2009-11-10T18:22:39Z</dcterms:created>
  <dcterms:modified xsi:type="dcterms:W3CDTF">2009-12-23T21:08:01Z</dcterms:modified>
</cp:coreProperties>
</file>