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7"/>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 id="303" r:id="rId48"/>
    <p:sldId id="304" r:id="rId49"/>
    <p:sldId id="305" r:id="rId50"/>
    <p:sldId id="306" r:id="rId51"/>
    <p:sldId id="307" r:id="rId52"/>
    <p:sldId id="308" r:id="rId53"/>
    <p:sldId id="309" r:id="rId54"/>
    <p:sldId id="310" r:id="rId55"/>
    <p:sldId id="311" r:id="rId56"/>
    <p:sldId id="312" r:id="rId57"/>
    <p:sldId id="313" r:id="rId58"/>
    <p:sldId id="314" r:id="rId59"/>
    <p:sldId id="315" r:id="rId60"/>
    <p:sldId id="316" r:id="rId61"/>
    <p:sldId id="317" r:id="rId62"/>
    <p:sldId id="318" r:id="rId63"/>
    <p:sldId id="319" r:id="rId64"/>
    <p:sldId id="320" r:id="rId65"/>
    <p:sldId id="321" r:id="rId66"/>
    <p:sldId id="322" r:id="rId67"/>
    <p:sldId id="323" r:id="rId68"/>
    <p:sldId id="324" r:id="rId69"/>
    <p:sldId id="325" r:id="rId70"/>
    <p:sldId id="326" r:id="rId71"/>
    <p:sldId id="327" r:id="rId72"/>
    <p:sldId id="328" r:id="rId73"/>
    <p:sldId id="329" r:id="rId74"/>
    <p:sldId id="330" r:id="rId75"/>
    <p:sldId id="331" r:id="rId76"/>
    <p:sldId id="332" r:id="rId77"/>
    <p:sldId id="333" r:id="rId78"/>
    <p:sldId id="334" r:id="rId79"/>
    <p:sldId id="335" r:id="rId80"/>
    <p:sldId id="336" r:id="rId81"/>
    <p:sldId id="337" r:id="rId82"/>
    <p:sldId id="338" r:id="rId83"/>
    <p:sldId id="339" r:id="rId84"/>
    <p:sldId id="340" r:id="rId85"/>
    <p:sldId id="341" r:id="rId86"/>
    <p:sldId id="342" r:id="rId87"/>
    <p:sldId id="343" r:id="rId88"/>
    <p:sldId id="344" r:id="rId89"/>
    <p:sldId id="345" r:id="rId90"/>
    <p:sldId id="346" r:id="rId91"/>
    <p:sldId id="347" r:id="rId92"/>
    <p:sldId id="348" r:id="rId93"/>
    <p:sldId id="349" r:id="rId94"/>
    <p:sldId id="350" r:id="rId95"/>
    <p:sldId id="351" r:id="rId96"/>
    <p:sldId id="352" r:id="rId97"/>
    <p:sldId id="353" r:id="rId98"/>
    <p:sldId id="354" r:id="rId99"/>
    <p:sldId id="355" r:id="rId100"/>
    <p:sldId id="356" r:id="rId101"/>
    <p:sldId id="357" r:id="rId102"/>
    <p:sldId id="358" r:id="rId103"/>
    <p:sldId id="359" r:id="rId104"/>
    <p:sldId id="360" r:id="rId105"/>
    <p:sldId id="361" r:id="rId106"/>
    <p:sldId id="362" r:id="rId107"/>
    <p:sldId id="363" r:id="rId108"/>
    <p:sldId id="364" r:id="rId109"/>
    <p:sldId id="365" r:id="rId110"/>
    <p:sldId id="366" r:id="rId111"/>
    <p:sldId id="367" r:id="rId112"/>
    <p:sldId id="368" r:id="rId113"/>
    <p:sldId id="369" r:id="rId114"/>
    <p:sldId id="370" r:id="rId115"/>
    <p:sldId id="371" r:id="rId116"/>
    <p:sldId id="372" r:id="rId117"/>
    <p:sldId id="373" r:id="rId118"/>
    <p:sldId id="374" r:id="rId119"/>
    <p:sldId id="375" r:id="rId120"/>
    <p:sldId id="376" r:id="rId121"/>
    <p:sldId id="377" r:id="rId122"/>
    <p:sldId id="378" r:id="rId123"/>
    <p:sldId id="379" r:id="rId124"/>
    <p:sldId id="380" r:id="rId125"/>
    <p:sldId id="381" r:id="rId12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5620"/>
    <p:restoredTop sz="94660"/>
  </p:normalViewPr>
  <p:slideViewPr>
    <p:cSldViewPr>
      <p:cViewPr varScale="1">
        <p:scale>
          <a:sx n="69" d="100"/>
          <a:sy n="69" d="100"/>
        </p:scale>
        <p:origin x="-1158" y="-96"/>
      </p:cViewPr>
      <p:guideLst>
        <p:guide orient="horz" pos="2160"/>
        <p:guide pos="2880"/>
      </p:guideLst>
    </p:cSldViewPr>
  </p:slideViewPr>
  <p:notesTextViewPr>
    <p:cViewPr>
      <p:scale>
        <a:sx n="1" d="1"/>
        <a:sy n="1" d="1"/>
      </p:scale>
      <p:origin x="0" y="0"/>
    </p:cViewPr>
  </p:notesTextViewPr>
  <p:sorterViewPr>
    <p:cViewPr>
      <p:scale>
        <a:sx n="100" d="100"/>
        <a:sy n="100" d="100"/>
      </p:scale>
      <p:origin x="0" y="1953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presProps" Target="pres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AFA867D-C3A9-448C-8D7C-AE5FBE4EC7DE}" type="datetimeFigureOut">
              <a:rPr lang="en-US" smtClean="0"/>
              <a:t>3/19/2015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A7DD2E8-3B1E-4E67-836F-7EF3ACE9736E}" type="slidenum">
              <a:rPr lang="en-US" smtClean="0"/>
              <a:t>‹#›</a:t>
            </a:fld>
            <a:endParaRPr lang="en-US"/>
          </a:p>
        </p:txBody>
      </p:sp>
    </p:spTree>
    <p:extLst>
      <p:ext uri="{BB962C8B-B14F-4D97-AF65-F5344CB8AC3E}">
        <p14:creationId xmlns:p14="http://schemas.microsoft.com/office/powerpoint/2010/main" val="25053848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67FFFAE-449A-435C-89CA-E65AB9216DE7}"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96A8CF4-54E7-40C1-ACF2-F7779393EDDC}" type="slidenum">
              <a:rPr lang="en-US" smtClean="0"/>
              <a:pPr/>
              <a:t>14</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96A8CF4-54E7-40C1-ACF2-F7779393EDDC}" type="slidenum">
              <a:rPr lang="en-US" smtClean="0"/>
              <a:pPr/>
              <a:t>16</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96A8CF4-54E7-40C1-ACF2-F7779393EDDC}" type="slidenum">
              <a:rPr lang="en-US" smtClean="0"/>
              <a:pPr/>
              <a:t>19</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96A8CF4-54E7-40C1-ACF2-F7779393EDDC}" type="slidenum">
              <a:rPr lang="en-US" smtClean="0"/>
              <a:pPr/>
              <a:t>20</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96A8CF4-54E7-40C1-ACF2-F7779393EDDC}" type="slidenum">
              <a:rPr lang="en-US" smtClean="0"/>
              <a:pPr/>
              <a:t>21</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96A8CF4-54E7-40C1-ACF2-F7779393EDDC}" type="slidenum">
              <a:rPr lang="en-US" smtClean="0"/>
              <a:pPr/>
              <a:t>23</a:t>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96A8CF4-54E7-40C1-ACF2-F7779393EDDC}" type="slidenum">
              <a:rPr lang="en-US" smtClean="0"/>
              <a:pPr/>
              <a:t>24</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96A8CF4-54E7-40C1-ACF2-F7779393EDDC}" type="slidenum">
              <a:rPr lang="en-US" smtClean="0"/>
              <a:pPr/>
              <a:t>25</a:t>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96A8CF4-54E7-40C1-ACF2-F7779393EDDC}" type="slidenum">
              <a:rPr lang="en-US" smtClean="0"/>
              <a:pPr/>
              <a:t>26</a:t>
            </a:fld>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96A8CF4-54E7-40C1-ACF2-F7779393EDDC}" type="slidenum">
              <a:rPr lang="en-US" smtClean="0"/>
              <a:pPr/>
              <a:t>27</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72ADF60-E093-4256-9D02-496A84933869}" type="slidenum">
              <a:rPr lang="en-US" smtClean="0"/>
              <a:pPr/>
              <a:t>2</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96A8CF4-54E7-40C1-ACF2-F7779393EDDC}" type="slidenum">
              <a:rPr lang="en-US" smtClean="0"/>
              <a:pPr/>
              <a:t>28</a:t>
            </a:fld>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96A8CF4-54E7-40C1-ACF2-F7779393EDDC}" type="slidenum">
              <a:rPr lang="en-US" smtClean="0"/>
              <a:pPr/>
              <a:t>29</a:t>
            </a:fld>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96A8CF4-54E7-40C1-ACF2-F7779393EDDC}" type="slidenum">
              <a:rPr lang="en-US" smtClean="0"/>
              <a:pPr/>
              <a:t>30</a:t>
            </a:fld>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96A8CF4-54E7-40C1-ACF2-F7779393EDDC}" type="slidenum">
              <a:rPr lang="en-US" smtClean="0"/>
              <a:pPr/>
              <a:t>31</a:t>
            </a:fld>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96A8CF4-54E7-40C1-ACF2-F7779393EDDC}" type="slidenum">
              <a:rPr lang="en-US" smtClean="0"/>
              <a:pPr/>
              <a:t>32</a:t>
            </a:fld>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96A8CF4-54E7-40C1-ACF2-F7779393EDDC}" type="slidenum">
              <a:rPr lang="en-US" smtClean="0"/>
              <a:pPr/>
              <a:t>33</a:t>
            </a:fld>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96A8CF4-54E7-40C1-ACF2-F7779393EDDC}" type="slidenum">
              <a:rPr lang="en-US" smtClean="0"/>
              <a:pPr/>
              <a:t>34</a:t>
            </a:fld>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96A8CF4-54E7-40C1-ACF2-F7779393EDDC}" type="slidenum">
              <a:rPr lang="en-US" smtClean="0"/>
              <a:pPr/>
              <a:t>35</a:t>
            </a:fld>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96A8CF4-54E7-40C1-ACF2-F7779393EDDC}" type="slidenum">
              <a:rPr lang="en-US" smtClean="0"/>
              <a:pPr/>
              <a:t>36</a:t>
            </a:fld>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96A8CF4-54E7-40C1-ACF2-F7779393EDDC}" type="slidenum">
              <a:rPr lang="en-US" smtClean="0"/>
              <a:pPr/>
              <a:t>37</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96A8CF4-54E7-40C1-ACF2-F7779393EDDC}" type="slidenum">
              <a:rPr lang="en-US" smtClean="0"/>
              <a:pPr/>
              <a:t>3</a:t>
            </a:fld>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96A8CF4-54E7-40C1-ACF2-F7779393EDDC}" type="slidenum">
              <a:rPr lang="en-US" smtClean="0"/>
              <a:pPr/>
              <a:t>38</a:t>
            </a:fld>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96A8CF4-54E7-40C1-ACF2-F7779393EDDC}" type="slidenum">
              <a:rPr lang="en-US" smtClean="0"/>
              <a:pPr/>
              <a:t>39</a:t>
            </a:fld>
            <a:endParaRPr 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96A8CF4-54E7-40C1-ACF2-F7779393EDDC}" type="slidenum">
              <a:rPr lang="en-US" smtClean="0"/>
              <a:pPr/>
              <a:t>40</a:t>
            </a:fld>
            <a:endParaRPr 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96A8CF4-54E7-40C1-ACF2-F7779393EDDC}" type="slidenum">
              <a:rPr lang="en-US" smtClean="0"/>
              <a:pPr/>
              <a:t>41</a:t>
            </a:fld>
            <a:endParaRPr 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96A8CF4-54E7-40C1-ACF2-F7779393EDDC}" type="slidenum">
              <a:rPr lang="en-US" smtClean="0"/>
              <a:pPr/>
              <a:t>42</a:t>
            </a:fld>
            <a:endParaRPr 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96A8CF4-54E7-40C1-ACF2-F7779393EDDC}" type="slidenum">
              <a:rPr lang="en-US" smtClean="0"/>
              <a:pPr/>
              <a:t>43</a:t>
            </a:fld>
            <a:endParaRPr 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96A8CF4-54E7-40C1-ACF2-F7779393EDDC}" type="slidenum">
              <a:rPr lang="en-US" smtClean="0"/>
              <a:pPr/>
              <a:t>45</a:t>
            </a:fld>
            <a:endParaRPr 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96A8CF4-54E7-40C1-ACF2-F7779393EDDC}" type="slidenum">
              <a:rPr lang="en-US" smtClean="0"/>
              <a:pPr/>
              <a:t>46</a:t>
            </a:fld>
            <a:endParaRPr 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96A8CF4-54E7-40C1-ACF2-F7779393EDDC}" type="slidenum">
              <a:rPr lang="en-US" smtClean="0"/>
              <a:pPr/>
              <a:t>48</a:t>
            </a:fld>
            <a:endParaRPr 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96A8CF4-54E7-40C1-ACF2-F7779393EDDC}" type="slidenum">
              <a:rPr lang="en-US" smtClean="0"/>
              <a:pPr/>
              <a:t>49</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96A8CF4-54E7-40C1-ACF2-F7779393EDDC}" type="slidenum">
              <a:rPr lang="en-US" smtClean="0"/>
              <a:pPr/>
              <a:t>4</a:t>
            </a:fld>
            <a:endParaRPr 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96A8CF4-54E7-40C1-ACF2-F7779393EDDC}" type="slidenum">
              <a:rPr lang="en-US" smtClean="0"/>
              <a:pPr/>
              <a:t>50</a:t>
            </a:fld>
            <a:endParaRPr 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96A8CF4-54E7-40C1-ACF2-F7779393EDDC}" type="slidenum">
              <a:rPr lang="en-US" smtClean="0"/>
              <a:pPr/>
              <a:t>51</a:t>
            </a:fld>
            <a:endParaRPr lang="en-US"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96A8CF4-54E7-40C1-ACF2-F7779393EDDC}" type="slidenum">
              <a:rPr lang="en-US" smtClean="0"/>
              <a:pPr/>
              <a:t>52</a:t>
            </a:fld>
            <a:endParaRPr lang="en-US"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96A8CF4-54E7-40C1-ACF2-F7779393EDDC}" type="slidenum">
              <a:rPr lang="en-US" smtClean="0"/>
              <a:pPr/>
              <a:t>53</a:t>
            </a:fld>
            <a:endParaRPr lang="en-US"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96A8CF4-54E7-40C1-ACF2-F7779393EDDC}" type="slidenum">
              <a:rPr lang="en-US" smtClean="0"/>
              <a:pPr/>
              <a:t>55</a:t>
            </a:fld>
            <a:endParaRPr lang="en-US"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96A8CF4-54E7-40C1-ACF2-F7779393EDDC}" type="slidenum">
              <a:rPr lang="en-US" smtClean="0"/>
              <a:pPr/>
              <a:t>56</a:t>
            </a:fld>
            <a:endParaRPr lang="en-US"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96A8CF4-54E7-40C1-ACF2-F7779393EDDC}" type="slidenum">
              <a:rPr lang="en-US" smtClean="0"/>
              <a:pPr/>
              <a:t>58</a:t>
            </a:fld>
            <a:endParaRPr lang="en-US"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96A8CF4-54E7-40C1-ACF2-F7779393EDDC}" type="slidenum">
              <a:rPr lang="en-US" smtClean="0"/>
              <a:pPr/>
              <a:t>59</a:t>
            </a:fld>
            <a:endParaRPr lang="en-US"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96A8CF4-54E7-40C1-ACF2-F7779393EDDC}" type="slidenum">
              <a:rPr lang="en-US" smtClean="0"/>
              <a:pPr/>
              <a:t>60</a:t>
            </a:fld>
            <a:endParaRPr lang="en-US"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1630333-6466-4586-BF08-BE0B4C12201B}" type="slidenum">
              <a:rPr lang="en-US" smtClean="0"/>
              <a:pPr/>
              <a:t>61</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96A8CF4-54E7-40C1-ACF2-F7779393EDDC}" type="slidenum">
              <a:rPr lang="en-US" smtClean="0"/>
              <a:pPr/>
              <a:t>7</a:t>
            </a:fld>
            <a:endParaRPr lang="en-US"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1630333-6466-4586-BF08-BE0B4C12201B}" type="slidenum">
              <a:rPr lang="en-US" smtClean="0"/>
              <a:pPr/>
              <a:t>62</a:t>
            </a:fld>
            <a:endParaRPr lang="en-US"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1630333-6466-4586-BF08-BE0B4C12201B}" type="slidenum">
              <a:rPr lang="en-US" smtClean="0"/>
              <a:pPr/>
              <a:t>63</a:t>
            </a:fld>
            <a:endParaRPr lang="en-US"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1630333-6466-4586-BF08-BE0B4C12201B}" type="slidenum">
              <a:rPr lang="en-US" smtClean="0"/>
              <a:pPr/>
              <a:t>64</a:t>
            </a:fld>
            <a:endParaRPr lang="en-US"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1630333-6466-4586-BF08-BE0B4C12201B}" type="slidenum">
              <a:rPr lang="en-US" smtClean="0"/>
              <a:pPr/>
              <a:t>65</a:t>
            </a:fld>
            <a:endParaRPr lang="en-US"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1630333-6466-4586-BF08-BE0B4C12201B}" type="slidenum">
              <a:rPr lang="en-US" smtClean="0"/>
              <a:pPr/>
              <a:t>66</a:t>
            </a:fld>
            <a:endParaRPr lang="en-US"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96A8CF4-54E7-40C1-ACF2-F7779393EDDC}" type="slidenum">
              <a:rPr lang="en-US" smtClean="0"/>
              <a:pPr/>
              <a:t>67</a:t>
            </a:fld>
            <a:endParaRPr lang="en-US"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96A8CF4-54E7-40C1-ACF2-F7779393EDDC}" type="slidenum">
              <a:rPr lang="en-US" smtClean="0"/>
              <a:pPr/>
              <a:t>68</a:t>
            </a:fld>
            <a:endParaRPr lang="en-US" dirty="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96A8CF4-54E7-40C1-ACF2-F7779393EDDC}" type="slidenum">
              <a:rPr lang="en-US" smtClean="0"/>
              <a:pPr/>
              <a:t>70</a:t>
            </a:fld>
            <a:endParaRPr lang="en-US" dirty="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96A8CF4-54E7-40C1-ACF2-F7779393EDDC}" type="slidenum">
              <a:rPr lang="en-US" smtClean="0"/>
              <a:pPr/>
              <a:t>75</a:t>
            </a:fld>
            <a:endParaRPr lang="en-US" dirty="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96A8CF4-54E7-40C1-ACF2-F7779393EDDC}" type="slidenum">
              <a:rPr lang="en-US" smtClean="0"/>
              <a:pPr/>
              <a:t>76</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96A8CF4-54E7-40C1-ACF2-F7779393EDDC}" type="slidenum">
              <a:rPr lang="en-US" smtClean="0"/>
              <a:pPr/>
              <a:t>8</a:t>
            </a:fld>
            <a:endParaRPr lang="en-US" dirty="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96A8CF4-54E7-40C1-ACF2-F7779393EDDC}" type="slidenum">
              <a:rPr lang="en-US" smtClean="0"/>
              <a:pPr/>
              <a:t>80</a:t>
            </a:fld>
            <a:endParaRPr lang="en-US" dirty="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96A8CF4-54E7-40C1-ACF2-F7779393EDDC}" type="slidenum">
              <a:rPr lang="en-US" smtClean="0"/>
              <a:pPr/>
              <a:t>81</a:t>
            </a:fld>
            <a:endParaRPr lang="en-US" dirty="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96A8CF4-54E7-40C1-ACF2-F7779393EDDC}" type="slidenum">
              <a:rPr lang="en-US" smtClean="0"/>
              <a:pPr/>
              <a:t>82</a:t>
            </a:fld>
            <a:endParaRPr lang="en-US" dirty="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96A8CF4-54E7-40C1-ACF2-F7779393EDDC}" type="slidenum">
              <a:rPr lang="en-US" smtClean="0"/>
              <a:pPr/>
              <a:t>83</a:t>
            </a:fld>
            <a:endParaRPr lang="en-US" dirty="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96A8CF4-54E7-40C1-ACF2-F7779393EDDC}" type="slidenum">
              <a:rPr lang="en-US" smtClean="0"/>
              <a:pPr/>
              <a:t>84</a:t>
            </a:fld>
            <a:endParaRPr lang="en-US" dirty="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96A8CF4-54E7-40C1-ACF2-F7779393EDDC}" type="slidenum">
              <a:rPr lang="en-US" smtClean="0"/>
              <a:pPr/>
              <a:t>86</a:t>
            </a:fld>
            <a:endParaRPr lang="en-US" dirty="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96A8CF4-54E7-40C1-ACF2-F7779393EDDC}" type="slidenum">
              <a:rPr lang="en-US" smtClean="0"/>
              <a:pPr/>
              <a:t>87</a:t>
            </a:fld>
            <a:endParaRPr lang="en-US" dirty="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96A8CF4-54E7-40C1-ACF2-F7779393EDDC}" type="slidenum">
              <a:rPr lang="en-US" smtClean="0"/>
              <a:pPr/>
              <a:t>88</a:t>
            </a:fld>
            <a:endParaRPr lang="en-US" dirty="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96A8CF4-54E7-40C1-ACF2-F7779393EDDC}" type="slidenum">
              <a:rPr lang="en-US" smtClean="0"/>
              <a:pPr/>
              <a:t>89</a:t>
            </a:fld>
            <a:endParaRPr lang="en-US" dirty="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96A8CF4-54E7-40C1-ACF2-F7779393EDDC}" type="slidenum">
              <a:rPr lang="en-US" smtClean="0"/>
              <a:pPr/>
              <a:t>90</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96A8CF4-54E7-40C1-ACF2-F7779393EDDC}" type="slidenum">
              <a:rPr lang="en-US" smtClean="0"/>
              <a:pPr/>
              <a:t>10</a:t>
            </a:fld>
            <a:endParaRPr lang="en-US" dirty="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96A8CF4-54E7-40C1-ACF2-F7779393EDDC}" type="slidenum">
              <a:rPr lang="en-US" smtClean="0"/>
              <a:pPr/>
              <a:t>91</a:t>
            </a:fld>
            <a:endParaRPr lang="en-US" dirty="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96A8CF4-54E7-40C1-ACF2-F7779393EDDC}" type="slidenum">
              <a:rPr lang="en-US" smtClean="0"/>
              <a:pPr/>
              <a:t>93</a:t>
            </a:fld>
            <a:endParaRPr lang="en-US" dirty="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96A8CF4-54E7-40C1-ACF2-F7779393EDDC}" type="slidenum">
              <a:rPr lang="en-US" smtClean="0"/>
              <a:pPr/>
              <a:t>94</a:t>
            </a:fld>
            <a:endParaRPr lang="en-US" dirty="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96A8CF4-54E7-40C1-ACF2-F7779393EDDC}" type="slidenum">
              <a:rPr lang="en-US" smtClean="0"/>
              <a:pPr/>
              <a:t>95</a:t>
            </a:fld>
            <a:endParaRPr lang="en-US" dirty="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96A8CF4-54E7-40C1-ACF2-F7779393EDDC}" type="slidenum">
              <a:rPr lang="en-US" smtClean="0"/>
              <a:pPr/>
              <a:t>98</a:t>
            </a:fld>
            <a:endParaRPr lang="en-US" dirty="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96A8CF4-54E7-40C1-ACF2-F7779393EDDC}" type="slidenum">
              <a:rPr lang="en-US" smtClean="0"/>
              <a:pPr/>
              <a:t>101</a:t>
            </a:fld>
            <a:endParaRPr lang="en-US" dirty="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96A8CF4-54E7-40C1-ACF2-F7779393EDDC}" type="slidenum">
              <a:rPr lang="en-US" smtClean="0"/>
              <a:pPr/>
              <a:t>102</a:t>
            </a:fld>
            <a:endParaRPr lang="en-US" dirty="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96A8CF4-54E7-40C1-ACF2-F7779393EDDC}" type="slidenum">
              <a:rPr lang="en-US" smtClean="0"/>
              <a:pPr/>
              <a:t>103</a:t>
            </a:fld>
            <a:endParaRPr lang="en-US" dirty="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96A8CF4-54E7-40C1-ACF2-F7779393EDDC}" type="slidenum">
              <a:rPr lang="en-US" smtClean="0"/>
              <a:pPr/>
              <a:t>104</a:t>
            </a:fld>
            <a:endParaRPr lang="en-US" dirty="0"/>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96A8CF4-54E7-40C1-ACF2-F7779393EDDC}" type="slidenum">
              <a:rPr lang="en-US" smtClean="0"/>
              <a:pPr/>
              <a:t>105</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96A8CF4-54E7-40C1-ACF2-F7779393EDDC}" type="slidenum">
              <a:rPr lang="en-US" smtClean="0"/>
              <a:pPr/>
              <a:t>12</a:t>
            </a:fld>
            <a:endParaRPr lang="en-US" dirty="0"/>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96A8CF4-54E7-40C1-ACF2-F7779393EDDC}" type="slidenum">
              <a:rPr lang="en-US" smtClean="0"/>
              <a:pPr/>
              <a:t>106</a:t>
            </a:fld>
            <a:endParaRPr lang="en-US" dirty="0"/>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96A8CF4-54E7-40C1-ACF2-F7779393EDDC}" type="slidenum">
              <a:rPr lang="en-US" smtClean="0"/>
              <a:pPr/>
              <a:t>107</a:t>
            </a:fld>
            <a:endParaRPr lang="en-US" dirty="0"/>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96A8CF4-54E7-40C1-ACF2-F7779393EDDC}" type="slidenum">
              <a:rPr lang="en-US" smtClean="0"/>
              <a:pPr/>
              <a:t>108</a:t>
            </a:fld>
            <a:endParaRPr lang="en-US" dirty="0"/>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96A8CF4-54E7-40C1-ACF2-F7779393EDDC}" type="slidenum">
              <a:rPr lang="en-US" smtClean="0"/>
              <a:pPr/>
              <a:t>109</a:t>
            </a:fld>
            <a:endParaRPr lang="en-US" dirty="0"/>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96A8CF4-54E7-40C1-ACF2-F7779393EDDC}" type="slidenum">
              <a:rPr lang="en-US" smtClean="0"/>
              <a:pPr/>
              <a:t>110</a:t>
            </a:fld>
            <a:endParaRPr lang="en-US" dirty="0"/>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96A8CF4-54E7-40C1-ACF2-F7779393EDDC}" type="slidenum">
              <a:rPr lang="en-US" smtClean="0"/>
              <a:pPr/>
              <a:t>111</a:t>
            </a:fld>
            <a:endParaRPr lang="en-US" dirty="0"/>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96A8CF4-54E7-40C1-ACF2-F7779393EDDC}" type="slidenum">
              <a:rPr lang="en-US" smtClean="0"/>
              <a:pPr/>
              <a:t>112</a:t>
            </a:fld>
            <a:endParaRPr lang="en-US" dirty="0"/>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96A8CF4-54E7-40C1-ACF2-F7779393EDDC}" type="slidenum">
              <a:rPr lang="en-US" smtClean="0"/>
              <a:pPr/>
              <a:t>113</a:t>
            </a:fld>
            <a:endParaRPr lang="en-US" dirty="0"/>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96A8CF4-54E7-40C1-ACF2-F7779393EDDC}" type="slidenum">
              <a:rPr lang="en-US" smtClean="0"/>
              <a:pPr/>
              <a:t>114</a:t>
            </a:fld>
            <a:endParaRPr lang="en-US" dirty="0"/>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96A8CF4-54E7-40C1-ACF2-F7779393EDDC}" type="slidenum">
              <a:rPr lang="en-US" smtClean="0"/>
              <a:pPr/>
              <a:t>115</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96A8CF4-54E7-40C1-ACF2-F7779393EDDC}" type="slidenum">
              <a:rPr lang="en-US" smtClean="0"/>
              <a:pPr/>
              <a:t>13</a:t>
            </a:fld>
            <a:endParaRPr lang="en-US" dirty="0"/>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96A8CF4-54E7-40C1-ACF2-F7779393EDDC}" type="slidenum">
              <a:rPr lang="en-US" smtClean="0"/>
              <a:pPr/>
              <a:t>116</a:t>
            </a:fld>
            <a:endParaRPr lang="en-US" dirty="0"/>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96A8CF4-54E7-40C1-ACF2-F7779393EDDC}" type="slidenum">
              <a:rPr lang="en-US" smtClean="0"/>
              <a:pPr/>
              <a:t>117</a:t>
            </a:fld>
            <a:endParaRPr lang="en-US" dirty="0"/>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96A8CF4-54E7-40C1-ACF2-F7779393EDDC}" type="slidenum">
              <a:rPr lang="en-US" smtClean="0"/>
              <a:pPr/>
              <a:t>118</a:t>
            </a:fld>
            <a:endParaRPr lang="en-US" dirty="0"/>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96A8CF4-54E7-40C1-ACF2-F7779393EDDC}" type="slidenum">
              <a:rPr lang="en-US" smtClean="0"/>
              <a:pPr/>
              <a:t>119</a:t>
            </a:fld>
            <a:endParaRPr lang="en-US" dirty="0"/>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96A8CF4-54E7-40C1-ACF2-F7779393EDDC}" type="slidenum">
              <a:rPr lang="en-US" smtClean="0"/>
              <a:pPr/>
              <a:t>121</a:t>
            </a:fld>
            <a:endParaRPr lang="en-US" dirty="0"/>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96A8CF4-54E7-40C1-ACF2-F7779393EDDC}" type="slidenum">
              <a:rPr lang="en-US" smtClean="0"/>
              <a:pPr/>
              <a:t>122</a:t>
            </a:fld>
            <a:endParaRPr lang="en-US" dirty="0"/>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96A8CF4-54E7-40C1-ACF2-F7779393EDDC}" type="slidenum">
              <a:rPr lang="en-US" smtClean="0"/>
              <a:pPr/>
              <a:t>123</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025F705-49A7-4E06-BD48-C6A336C68D68}" type="datetimeFigureOut">
              <a:rPr lang="en-US" smtClean="0"/>
              <a:t>3/19/2015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1EFEC4-D275-4BF0-82AE-9FEF75677915}" type="slidenum">
              <a:rPr lang="en-US" smtClean="0"/>
              <a:t>‹#›</a:t>
            </a:fld>
            <a:endParaRPr lang="en-US"/>
          </a:p>
        </p:txBody>
      </p:sp>
    </p:spTree>
    <p:extLst>
      <p:ext uri="{BB962C8B-B14F-4D97-AF65-F5344CB8AC3E}">
        <p14:creationId xmlns:p14="http://schemas.microsoft.com/office/powerpoint/2010/main" val="10375908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025F705-49A7-4E06-BD48-C6A336C68D68}" type="datetimeFigureOut">
              <a:rPr lang="en-US" smtClean="0"/>
              <a:t>3/19/2015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1EFEC4-D275-4BF0-82AE-9FEF75677915}" type="slidenum">
              <a:rPr lang="en-US" smtClean="0"/>
              <a:t>‹#›</a:t>
            </a:fld>
            <a:endParaRPr lang="en-US"/>
          </a:p>
        </p:txBody>
      </p:sp>
    </p:spTree>
    <p:extLst>
      <p:ext uri="{BB962C8B-B14F-4D97-AF65-F5344CB8AC3E}">
        <p14:creationId xmlns:p14="http://schemas.microsoft.com/office/powerpoint/2010/main" val="26237569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025F705-49A7-4E06-BD48-C6A336C68D68}" type="datetimeFigureOut">
              <a:rPr lang="en-US" smtClean="0"/>
              <a:t>3/19/2015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1EFEC4-D275-4BF0-82AE-9FEF75677915}" type="slidenum">
              <a:rPr lang="en-US" smtClean="0"/>
              <a:t>‹#›</a:t>
            </a:fld>
            <a:endParaRPr lang="en-US"/>
          </a:p>
        </p:txBody>
      </p:sp>
    </p:spTree>
    <p:extLst>
      <p:ext uri="{BB962C8B-B14F-4D97-AF65-F5344CB8AC3E}">
        <p14:creationId xmlns:p14="http://schemas.microsoft.com/office/powerpoint/2010/main" val="5406062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025F705-49A7-4E06-BD48-C6A336C68D68}" type="datetimeFigureOut">
              <a:rPr lang="en-US" smtClean="0"/>
              <a:t>3/19/2015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1EFEC4-D275-4BF0-82AE-9FEF75677915}" type="slidenum">
              <a:rPr lang="en-US" smtClean="0"/>
              <a:t>‹#›</a:t>
            </a:fld>
            <a:endParaRPr lang="en-US"/>
          </a:p>
        </p:txBody>
      </p:sp>
    </p:spTree>
    <p:extLst>
      <p:ext uri="{BB962C8B-B14F-4D97-AF65-F5344CB8AC3E}">
        <p14:creationId xmlns:p14="http://schemas.microsoft.com/office/powerpoint/2010/main" val="7738495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025F705-49A7-4E06-BD48-C6A336C68D68}" type="datetimeFigureOut">
              <a:rPr lang="en-US" smtClean="0"/>
              <a:t>3/19/2015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1EFEC4-D275-4BF0-82AE-9FEF75677915}" type="slidenum">
              <a:rPr lang="en-US" smtClean="0"/>
              <a:t>‹#›</a:t>
            </a:fld>
            <a:endParaRPr lang="en-US"/>
          </a:p>
        </p:txBody>
      </p:sp>
    </p:spTree>
    <p:extLst>
      <p:ext uri="{BB962C8B-B14F-4D97-AF65-F5344CB8AC3E}">
        <p14:creationId xmlns:p14="http://schemas.microsoft.com/office/powerpoint/2010/main" val="4720457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025F705-49A7-4E06-BD48-C6A336C68D68}" type="datetimeFigureOut">
              <a:rPr lang="en-US" smtClean="0"/>
              <a:t>3/19/2015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1EFEC4-D275-4BF0-82AE-9FEF75677915}" type="slidenum">
              <a:rPr lang="en-US" smtClean="0"/>
              <a:t>‹#›</a:t>
            </a:fld>
            <a:endParaRPr lang="en-US"/>
          </a:p>
        </p:txBody>
      </p:sp>
    </p:spTree>
    <p:extLst>
      <p:ext uri="{BB962C8B-B14F-4D97-AF65-F5344CB8AC3E}">
        <p14:creationId xmlns:p14="http://schemas.microsoft.com/office/powerpoint/2010/main" val="24595423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025F705-49A7-4E06-BD48-C6A336C68D68}" type="datetimeFigureOut">
              <a:rPr lang="en-US" smtClean="0"/>
              <a:t>3/19/2015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01EFEC4-D275-4BF0-82AE-9FEF75677915}" type="slidenum">
              <a:rPr lang="en-US" smtClean="0"/>
              <a:t>‹#›</a:t>
            </a:fld>
            <a:endParaRPr lang="en-US"/>
          </a:p>
        </p:txBody>
      </p:sp>
    </p:spTree>
    <p:extLst>
      <p:ext uri="{BB962C8B-B14F-4D97-AF65-F5344CB8AC3E}">
        <p14:creationId xmlns:p14="http://schemas.microsoft.com/office/powerpoint/2010/main" val="33853536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025F705-49A7-4E06-BD48-C6A336C68D68}" type="datetimeFigureOut">
              <a:rPr lang="en-US" smtClean="0"/>
              <a:t>3/19/2015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01EFEC4-D275-4BF0-82AE-9FEF75677915}" type="slidenum">
              <a:rPr lang="en-US" smtClean="0"/>
              <a:t>‹#›</a:t>
            </a:fld>
            <a:endParaRPr lang="en-US"/>
          </a:p>
        </p:txBody>
      </p:sp>
    </p:spTree>
    <p:extLst>
      <p:ext uri="{BB962C8B-B14F-4D97-AF65-F5344CB8AC3E}">
        <p14:creationId xmlns:p14="http://schemas.microsoft.com/office/powerpoint/2010/main" val="37960797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025F705-49A7-4E06-BD48-C6A336C68D68}" type="datetimeFigureOut">
              <a:rPr lang="en-US" smtClean="0"/>
              <a:t>3/19/2015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01EFEC4-D275-4BF0-82AE-9FEF75677915}" type="slidenum">
              <a:rPr lang="en-US" smtClean="0"/>
              <a:t>‹#›</a:t>
            </a:fld>
            <a:endParaRPr lang="en-US"/>
          </a:p>
        </p:txBody>
      </p:sp>
    </p:spTree>
    <p:extLst>
      <p:ext uri="{BB962C8B-B14F-4D97-AF65-F5344CB8AC3E}">
        <p14:creationId xmlns:p14="http://schemas.microsoft.com/office/powerpoint/2010/main" val="2692832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025F705-49A7-4E06-BD48-C6A336C68D68}" type="datetimeFigureOut">
              <a:rPr lang="en-US" smtClean="0"/>
              <a:t>3/19/2015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1EFEC4-D275-4BF0-82AE-9FEF75677915}" type="slidenum">
              <a:rPr lang="en-US" smtClean="0"/>
              <a:t>‹#›</a:t>
            </a:fld>
            <a:endParaRPr lang="en-US"/>
          </a:p>
        </p:txBody>
      </p:sp>
    </p:spTree>
    <p:extLst>
      <p:ext uri="{BB962C8B-B14F-4D97-AF65-F5344CB8AC3E}">
        <p14:creationId xmlns:p14="http://schemas.microsoft.com/office/powerpoint/2010/main" val="5867701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025F705-49A7-4E06-BD48-C6A336C68D68}" type="datetimeFigureOut">
              <a:rPr lang="en-US" smtClean="0"/>
              <a:t>3/19/2015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1EFEC4-D275-4BF0-82AE-9FEF75677915}" type="slidenum">
              <a:rPr lang="en-US" smtClean="0"/>
              <a:t>‹#›</a:t>
            </a:fld>
            <a:endParaRPr lang="en-US"/>
          </a:p>
        </p:txBody>
      </p:sp>
    </p:spTree>
    <p:extLst>
      <p:ext uri="{BB962C8B-B14F-4D97-AF65-F5344CB8AC3E}">
        <p14:creationId xmlns:p14="http://schemas.microsoft.com/office/powerpoint/2010/main" val="16162110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025F705-49A7-4E06-BD48-C6A336C68D68}" type="datetimeFigureOut">
              <a:rPr lang="en-US" smtClean="0"/>
              <a:t>3/19/2015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1EFEC4-D275-4BF0-82AE-9FEF75677915}" type="slidenum">
              <a:rPr lang="en-US" smtClean="0"/>
              <a:t>‹#›</a:t>
            </a:fld>
            <a:endParaRPr lang="en-US"/>
          </a:p>
        </p:txBody>
      </p:sp>
    </p:spTree>
    <p:extLst>
      <p:ext uri="{BB962C8B-B14F-4D97-AF65-F5344CB8AC3E}">
        <p14:creationId xmlns:p14="http://schemas.microsoft.com/office/powerpoint/2010/main" val="2032527971"/>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image" Target="../media/image192.jpe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193.jpeg"/><Relationship Id="rId7" Type="http://schemas.openxmlformats.org/officeDocument/2006/relationships/image" Target="../media/image197.jpeg"/><Relationship Id="rId2" Type="http://schemas.openxmlformats.org/officeDocument/2006/relationships/notesSlide" Target="../notesSlides/notesSlide75.xml"/><Relationship Id="rId1" Type="http://schemas.openxmlformats.org/officeDocument/2006/relationships/slideLayout" Target="../slideLayouts/slideLayout6.xml"/><Relationship Id="rId6" Type="http://schemas.openxmlformats.org/officeDocument/2006/relationships/image" Target="../media/image196.jpeg"/><Relationship Id="rId5" Type="http://schemas.openxmlformats.org/officeDocument/2006/relationships/image" Target="../media/image195.jpeg"/><Relationship Id="rId4" Type="http://schemas.openxmlformats.org/officeDocument/2006/relationships/image" Target="../media/image194.jpeg"/></Relationships>
</file>

<file path=ppt/slides/_rels/slide102.xml.rels><?xml version="1.0" encoding="UTF-8" standalone="yes"?>
<Relationships xmlns="http://schemas.openxmlformats.org/package/2006/relationships"><Relationship Id="rId8" Type="http://schemas.openxmlformats.org/officeDocument/2006/relationships/image" Target="../media/image202.jpeg"/><Relationship Id="rId3" Type="http://schemas.openxmlformats.org/officeDocument/2006/relationships/image" Target="../media/image198.jpeg"/><Relationship Id="rId7" Type="http://schemas.openxmlformats.org/officeDocument/2006/relationships/image" Target="../media/image201.jpeg"/><Relationship Id="rId2" Type="http://schemas.openxmlformats.org/officeDocument/2006/relationships/notesSlide" Target="../notesSlides/notesSlide76.xml"/><Relationship Id="rId1" Type="http://schemas.openxmlformats.org/officeDocument/2006/relationships/slideLayout" Target="../slideLayouts/slideLayout6.xml"/><Relationship Id="rId6" Type="http://schemas.openxmlformats.org/officeDocument/2006/relationships/image" Target="../media/image200.jpeg"/><Relationship Id="rId11" Type="http://schemas.openxmlformats.org/officeDocument/2006/relationships/image" Target="../media/image205.jpeg"/><Relationship Id="rId5" Type="http://schemas.openxmlformats.org/officeDocument/2006/relationships/image" Target="../media/image53.jpeg"/><Relationship Id="rId10" Type="http://schemas.openxmlformats.org/officeDocument/2006/relationships/image" Target="../media/image204.jpeg"/><Relationship Id="rId4" Type="http://schemas.openxmlformats.org/officeDocument/2006/relationships/image" Target="../media/image199.jpeg"/><Relationship Id="rId9" Type="http://schemas.openxmlformats.org/officeDocument/2006/relationships/image" Target="../media/image203.jpeg"/></Relationships>
</file>

<file path=ppt/slides/_rels/slide103.xml.rels><?xml version="1.0" encoding="UTF-8" standalone="yes"?>
<Relationships xmlns="http://schemas.openxmlformats.org/package/2006/relationships"><Relationship Id="rId3" Type="http://schemas.openxmlformats.org/officeDocument/2006/relationships/image" Target="../media/image206.jpeg"/><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207.jpeg"/><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208.jpeg"/><Relationship Id="rId2" Type="http://schemas.openxmlformats.org/officeDocument/2006/relationships/notesSlide" Target="../notesSlides/notesSlide79.xml"/><Relationship Id="rId1" Type="http://schemas.openxmlformats.org/officeDocument/2006/relationships/slideLayout" Target="../slideLayouts/slideLayout7.xml"/><Relationship Id="rId6" Type="http://schemas.openxmlformats.org/officeDocument/2006/relationships/image" Target="../media/image211.jpeg"/><Relationship Id="rId5" Type="http://schemas.openxmlformats.org/officeDocument/2006/relationships/image" Target="../media/image210.jpeg"/><Relationship Id="rId4" Type="http://schemas.openxmlformats.org/officeDocument/2006/relationships/image" Target="../media/image209.jpeg"/></Relationships>
</file>

<file path=ppt/slides/_rels/slide106.xml.rels><?xml version="1.0" encoding="UTF-8" standalone="yes"?>
<Relationships xmlns="http://schemas.openxmlformats.org/package/2006/relationships"><Relationship Id="rId3" Type="http://schemas.openxmlformats.org/officeDocument/2006/relationships/image" Target="../media/image212.jpeg"/><Relationship Id="rId2" Type="http://schemas.openxmlformats.org/officeDocument/2006/relationships/notesSlide" Target="../notesSlides/notesSlide80.xml"/><Relationship Id="rId1" Type="http://schemas.openxmlformats.org/officeDocument/2006/relationships/slideLayout" Target="../slideLayouts/slideLayout7.xml"/><Relationship Id="rId6" Type="http://schemas.openxmlformats.org/officeDocument/2006/relationships/image" Target="../media/image215.jpeg"/><Relationship Id="rId5" Type="http://schemas.openxmlformats.org/officeDocument/2006/relationships/image" Target="../media/image214.jpeg"/><Relationship Id="rId4" Type="http://schemas.openxmlformats.org/officeDocument/2006/relationships/image" Target="../media/image213.jpeg"/></Relationships>
</file>

<file path=ppt/slides/_rels/slide107.xml.rels><?xml version="1.0" encoding="UTF-8" standalone="yes"?>
<Relationships xmlns="http://schemas.openxmlformats.org/package/2006/relationships"><Relationship Id="rId3" Type="http://schemas.openxmlformats.org/officeDocument/2006/relationships/image" Target="../media/image216.jpeg"/><Relationship Id="rId2" Type="http://schemas.openxmlformats.org/officeDocument/2006/relationships/notesSlide" Target="../notesSlides/notesSlide81.xml"/><Relationship Id="rId1" Type="http://schemas.openxmlformats.org/officeDocument/2006/relationships/slideLayout" Target="../slideLayouts/slideLayout6.xml"/><Relationship Id="rId5" Type="http://schemas.openxmlformats.org/officeDocument/2006/relationships/image" Target="../media/image218.jpeg"/><Relationship Id="rId4" Type="http://schemas.openxmlformats.org/officeDocument/2006/relationships/image" Target="../media/image217.jpeg"/></Relationships>
</file>

<file path=ppt/slides/_rels/slide108.xml.rels><?xml version="1.0" encoding="UTF-8" standalone="yes"?>
<Relationships xmlns="http://schemas.openxmlformats.org/package/2006/relationships"><Relationship Id="rId3" Type="http://schemas.openxmlformats.org/officeDocument/2006/relationships/image" Target="../media/image219.jpeg"/><Relationship Id="rId2" Type="http://schemas.openxmlformats.org/officeDocument/2006/relationships/notesSlide" Target="../notesSlides/notesSlide82.xml"/><Relationship Id="rId1" Type="http://schemas.openxmlformats.org/officeDocument/2006/relationships/slideLayout" Target="../slideLayouts/slideLayout6.xml"/><Relationship Id="rId5" Type="http://schemas.openxmlformats.org/officeDocument/2006/relationships/image" Target="../media/image221.jpeg"/><Relationship Id="rId4" Type="http://schemas.openxmlformats.org/officeDocument/2006/relationships/image" Target="../media/image220.jpeg"/></Relationships>
</file>

<file path=ppt/slides/_rels/slide109.xml.rels><?xml version="1.0" encoding="UTF-8" standalone="yes"?>
<Relationships xmlns="http://schemas.openxmlformats.org/package/2006/relationships"><Relationship Id="rId3" Type="http://schemas.openxmlformats.org/officeDocument/2006/relationships/image" Target="../media/image222.jpeg"/><Relationship Id="rId2" Type="http://schemas.openxmlformats.org/officeDocument/2006/relationships/notesSlide" Target="../notesSlides/notesSlide83.xml"/><Relationship Id="rId1" Type="http://schemas.openxmlformats.org/officeDocument/2006/relationships/slideLayout" Target="../slideLayouts/slideLayout6.xml"/><Relationship Id="rId4" Type="http://schemas.openxmlformats.org/officeDocument/2006/relationships/image" Target="../media/image223.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0.xml.rels><?xml version="1.0" encoding="UTF-8" standalone="yes"?>
<Relationships xmlns="http://schemas.openxmlformats.org/package/2006/relationships"><Relationship Id="rId3" Type="http://schemas.openxmlformats.org/officeDocument/2006/relationships/image" Target="../media/image224.jpeg"/><Relationship Id="rId2" Type="http://schemas.openxmlformats.org/officeDocument/2006/relationships/notesSlide" Target="../notesSlides/notesSlide84.xml"/><Relationship Id="rId1" Type="http://schemas.openxmlformats.org/officeDocument/2006/relationships/slideLayout" Target="../slideLayouts/slideLayout6.xml"/></Relationships>
</file>

<file path=ppt/slides/_rels/slide111.xml.rels><?xml version="1.0" encoding="UTF-8" standalone="yes"?>
<Relationships xmlns="http://schemas.openxmlformats.org/package/2006/relationships"><Relationship Id="rId3" Type="http://schemas.openxmlformats.org/officeDocument/2006/relationships/image" Target="../media/image225.jpeg"/><Relationship Id="rId7" Type="http://schemas.openxmlformats.org/officeDocument/2006/relationships/image" Target="../media/image229.jpeg"/><Relationship Id="rId2" Type="http://schemas.openxmlformats.org/officeDocument/2006/relationships/notesSlide" Target="../notesSlides/notesSlide85.xml"/><Relationship Id="rId1" Type="http://schemas.openxmlformats.org/officeDocument/2006/relationships/slideLayout" Target="../slideLayouts/slideLayout7.xml"/><Relationship Id="rId6" Type="http://schemas.openxmlformats.org/officeDocument/2006/relationships/image" Target="../media/image228.jpeg"/><Relationship Id="rId5" Type="http://schemas.openxmlformats.org/officeDocument/2006/relationships/image" Target="../media/image227.jpeg"/><Relationship Id="rId4" Type="http://schemas.openxmlformats.org/officeDocument/2006/relationships/image" Target="../media/image226.jpeg"/></Relationships>
</file>

<file path=ppt/slides/_rels/slide112.xml.rels><?xml version="1.0" encoding="UTF-8" standalone="yes"?>
<Relationships xmlns="http://schemas.openxmlformats.org/package/2006/relationships"><Relationship Id="rId3" Type="http://schemas.openxmlformats.org/officeDocument/2006/relationships/image" Target="../media/image230.jpeg"/><Relationship Id="rId2" Type="http://schemas.openxmlformats.org/officeDocument/2006/relationships/notesSlide" Target="../notesSlides/notesSlide86.xml"/><Relationship Id="rId1" Type="http://schemas.openxmlformats.org/officeDocument/2006/relationships/slideLayout" Target="../slideLayouts/slideLayout6.xml"/></Relationships>
</file>

<file path=ppt/slides/_rels/slide113.xml.rels><?xml version="1.0" encoding="UTF-8" standalone="yes"?>
<Relationships xmlns="http://schemas.openxmlformats.org/package/2006/relationships"><Relationship Id="rId3" Type="http://schemas.openxmlformats.org/officeDocument/2006/relationships/image" Target="../media/image231.jpeg"/><Relationship Id="rId2" Type="http://schemas.openxmlformats.org/officeDocument/2006/relationships/notesSlide" Target="../notesSlides/notesSlide87.xml"/><Relationship Id="rId1" Type="http://schemas.openxmlformats.org/officeDocument/2006/relationships/slideLayout" Target="../slideLayouts/slideLayout6.xml"/><Relationship Id="rId4" Type="http://schemas.openxmlformats.org/officeDocument/2006/relationships/image" Target="../media/image232.jpeg"/></Relationships>
</file>

<file path=ppt/slides/_rels/slide114.xml.rels><?xml version="1.0" encoding="UTF-8" standalone="yes"?>
<Relationships xmlns="http://schemas.openxmlformats.org/package/2006/relationships"><Relationship Id="rId3" Type="http://schemas.openxmlformats.org/officeDocument/2006/relationships/image" Target="../media/image233.jpeg"/><Relationship Id="rId2" Type="http://schemas.openxmlformats.org/officeDocument/2006/relationships/notesSlide" Target="../notesSlides/notesSlide88.xml"/><Relationship Id="rId1" Type="http://schemas.openxmlformats.org/officeDocument/2006/relationships/slideLayout" Target="../slideLayouts/slideLayout6.xml"/><Relationship Id="rId4" Type="http://schemas.openxmlformats.org/officeDocument/2006/relationships/image" Target="../media/image234.png"/></Relationships>
</file>

<file path=ppt/slides/_rels/slide115.xml.rels><?xml version="1.0" encoding="UTF-8" standalone="yes"?>
<Relationships xmlns="http://schemas.openxmlformats.org/package/2006/relationships"><Relationship Id="rId3" Type="http://schemas.openxmlformats.org/officeDocument/2006/relationships/image" Target="../media/image235.jpeg"/><Relationship Id="rId2" Type="http://schemas.openxmlformats.org/officeDocument/2006/relationships/notesSlide" Target="../notesSlides/notesSlide89.xml"/><Relationship Id="rId1" Type="http://schemas.openxmlformats.org/officeDocument/2006/relationships/slideLayout" Target="../slideLayouts/slideLayout6.xml"/><Relationship Id="rId4" Type="http://schemas.openxmlformats.org/officeDocument/2006/relationships/image" Target="../media/image236.jpeg"/></Relationships>
</file>

<file path=ppt/slides/_rels/slide116.xml.rels><?xml version="1.0" encoding="UTF-8" standalone="yes"?>
<Relationships xmlns="http://schemas.openxmlformats.org/package/2006/relationships"><Relationship Id="rId3" Type="http://schemas.openxmlformats.org/officeDocument/2006/relationships/image" Target="../media/image237.jpeg"/><Relationship Id="rId2" Type="http://schemas.openxmlformats.org/officeDocument/2006/relationships/notesSlide" Target="../notesSlides/notesSlide90.xml"/><Relationship Id="rId1" Type="http://schemas.openxmlformats.org/officeDocument/2006/relationships/slideLayout" Target="../slideLayouts/slideLayout6.xml"/></Relationships>
</file>

<file path=ppt/slides/_rels/slide117.xml.rels><?xml version="1.0" encoding="UTF-8" standalone="yes"?>
<Relationships xmlns="http://schemas.openxmlformats.org/package/2006/relationships"><Relationship Id="rId3" Type="http://schemas.openxmlformats.org/officeDocument/2006/relationships/image" Target="../media/image238.jpeg"/><Relationship Id="rId2" Type="http://schemas.openxmlformats.org/officeDocument/2006/relationships/notesSlide" Target="../notesSlides/notesSlide91.xml"/><Relationship Id="rId1" Type="http://schemas.openxmlformats.org/officeDocument/2006/relationships/slideLayout" Target="../slideLayouts/slideLayout6.xml"/><Relationship Id="rId4" Type="http://schemas.openxmlformats.org/officeDocument/2006/relationships/image" Target="../media/image239.jpeg"/></Relationships>
</file>

<file path=ppt/slides/_rels/slide118.xml.rels><?xml version="1.0" encoding="UTF-8" standalone="yes"?>
<Relationships xmlns="http://schemas.openxmlformats.org/package/2006/relationships"><Relationship Id="rId3" Type="http://schemas.openxmlformats.org/officeDocument/2006/relationships/image" Target="../media/image240.jpeg"/><Relationship Id="rId2" Type="http://schemas.openxmlformats.org/officeDocument/2006/relationships/notesSlide" Target="../notesSlides/notesSlide92.xml"/><Relationship Id="rId1" Type="http://schemas.openxmlformats.org/officeDocument/2006/relationships/slideLayout" Target="../slideLayouts/slideLayout6.xml"/></Relationships>
</file>

<file path=ppt/slides/_rels/slide119.xml.rels><?xml version="1.0" encoding="UTF-8" standalone="yes"?>
<Relationships xmlns="http://schemas.openxmlformats.org/package/2006/relationships"><Relationship Id="rId3" Type="http://schemas.openxmlformats.org/officeDocument/2006/relationships/image" Target="../media/image241.jpeg"/><Relationship Id="rId2" Type="http://schemas.openxmlformats.org/officeDocument/2006/relationships/notesSlide" Target="../notesSlides/notesSlide93.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2" Type="http://schemas.openxmlformats.org/officeDocument/2006/relationships/image" Target="../media/image242.jpe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3" Type="http://schemas.openxmlformats.org/officeDocument/2006/relationships/image" Target="../media/image243.gif"/><Relationship Id="rId2" Type="http://schemas.openxmlformats.org/officeDocument/2006/relationships/notesSlide" Target="../notesSlides/notesSlide94.xml"/><Relationship Id="rId1" Type="http://schemas.openxmlformats.org/officeDocument/2006/relationships/slideLayout" Target="../slideLayouts/slideLayout7.xml"/><Relationship Id="rId4" Type="http://schemas.openxmlformats.org/officeDocument/2006/relationships/image" Target="../media/image244.jpeg"/></Relationships>
</file>

<file path=ppt/slides/_rels/slide122.xml.rels><?xml version="1.0" encoding="UTF-8" standalone="yes"?>
<Relationships xmlns="http://schemas.openxmlformats.org/package/2006/relationships"><Relationship Id="rId3" Type="http://schemas.openxmlformats.org/officeDocument/2006/relationships/image" Target="../media/image245.jpeg"/><Relationship Id="rId2" Type="http://schemas.openxmlformats.org/officeDocument/2006/relationships/notesSlide" Target="../notesSlides/notesSlide95.xml"/><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3" Type="http://schemas.openxmlformats.org/officeDocument/2006/relationships/image" Target="../media/image246.jpeg"/><Relationship Id="rId2" Type="http://schemas.openxmlformats.org/officeDocument/2006/relationships/notesSlide" Target="../notesSlides/notesSlide96.xml"/><Relationship Id="rId1" Type="http://schemas.openxmlformats.org/officeDocument/2006/relationships/slideLayout" Target="../slideLayouts/slideLayout6.xml"/></Relationships>
</file>

<file path=ppt/slides/_rels/slide124.xml.rels><?xml version="1.0" encoding="UTF-8" standalone="yes"?>
<Relationships xmlns="http://schemas.openxmlformats.org/package/2006/relationships"><Relationship Id="rId2" Type="http://schemas.openxmlformats.org/officeDocument/2006/relationships/image" Target="../media/image247.jpeg"/><Relationship Id="rId1" Type="http://schemas.openxmlformats.org/officeDocument/2006/relationships/slideLayout" Target="../slideLayouts/slideLayout6.xml"/></Relationships>
</file>

<file path=ppt/slides/_rels/slide125.xml.rels><?xml version="1.0" encoding="UTF-8" standalone="yes"?>
<Relationships xmlns="http://schemas.openxmlformats.org/package/2006/relationships"><Relationship Id="rId2" Type="http://schemas.openxmlformats.org/officeDocument/2006/relationships/image" Target="../media/image248.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7.jpeg"/><Relationship Id="rId7" Type="http://schemas.openxmlformats.org/officeDocument/2006/relationships/image" Target="../media/image20.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9.jpeg"/><Relationship Id="rId5" Type="http://schemas.openxmlformats.org/officeDocument/2006/relationships/image" Target="../media/image11.jpeg"/><Relationship Id="rId4" Type="http://schemas.openxmlformats.org/officeDocument/2006/relationships/image" Target="../media/image18.jpeg"/><Relationship Id="rId9" Type="http://schemas.openxmlformats.org/officeDocument/2006/relationships/image" Target="../media/image22.jpe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6.xml"/><Relationship Id="rId5" Type="http://schemas.openxmlformats.org/officeDocument/2006/relationships/image" Target="../media/image28.jpeg"/><Relationship Id="rId4" Type="http://schemas.openxmlformats.org/officeDocument/2006/relationships/image" Target="../media/image27.jpeg"/></Relationships>
</file>

<file path=ppt/slides/_rels/slide1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33.jpeg"/><Relationship Id="rId7" Type="http://schemas.openxmlformats.org/officeDocument/2006/relationships/image" Target="../media/image37.jpeg"/><Relationship Id="rId2" Type="http://schemas.openxmlformats.org/officeDocument/2006/relationships/image" Target="../media/image32.jpeg"/><Relationship Id="rId1" Type="http://schemas.openxmlformats.org/officeDocument/2006/relationships/slideLayout" Target="../slideLayouts/slideLayout7.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2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41.jpeg"/></Relationships>
</file>

<file path=ppt/slides/_rels/slide2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44.jpeg"/></Relationships>
</file>

<file path=ppt/slides/_rels/slide2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image" Target="../media/image45.jpeg"/><Relationship Id="rId7" Type="http://schemas.openxmlformats.org/officeDocument/2006/relationships/image" Target="../media/image49.jpe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31.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image" Target="../media/image51.jpeg"/><Relationship Id="rId7" Type="http://schemas.openxmlformats.org/officeDocument/2006/relationships/image" Target="../media/image55.jpe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png"/><Relationship Id="rId9" Type="http://schemas.openxmlformats.org/officeDocument/2006/relationships/image" Target="../media/image57.jpeg"/></Relationships>
</file>

<file path=ppt/slides/_rels/slide3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60.jpeg"/><Relationship Id="rId4" Type="http://schemas.openxmlformats.org/officeDocument/2006/relationships/image" Target="../media/image57.jpeg"/></Relationships>
</file>

<file path=ppt/slides/_rels/slide3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6.xml"/><Relationship Id="rId1" Type="http://schemas.openxmlformats.org/officeDocument/2006/relationships/slideLayout" Target="../slideLayouts/slideLayout6.xml"/><Relationship Id="rId5" Type="http://schemas.openxmlformats.org/officeDocument/2006/relationships/image" Target="../media/image63.jpeg"/><Relationship Id="rId4" Type="http://schemas.openxmlformats.org/officeDocument/2006/relationships/image" Target="../media/image62.jpeg"/></Relationships>
</file>

<file path=ppt/slides/_rels/slide3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7.xml"/><Relationship Id="rId1" Type="http://schemas.openxmlformats.org/officeDocument/2006/relationships/slideLayout" Target="../slideLayouts/slideLayout6.xml"/><Relationship Id="rId5" Type="http://schemas.openxmlformats.org/officeDocument/2006/relationships/image" Target="../media/image66.jpeg"/><Relationship Id="rId4" Type="http://schemas.openxmlformats.org/officeDocument/2006/relationships/image" Target="../media/image65.jpeg"/></Relationships>
</file>

<file path=ppt/slides/_rels/slide36.xml.rels><?xml version="1.0" encoding="UTF-8" standalone="yes"?>
<Relationships xmlns="http://schemas.openxmlformats.org/package/2006/relationships"><Relationship Id="rId8" Type="http://schemas.openxmlformats.org/officeDocument/2006/relationships/image" Target="../media/image72.jpeg"/><Relationship Id="rId3" Type="http://schemas.openxmlformats.org/officeDocument/2006/relationships/image" Target="../media/image67.jpeg"/><Relationship Id="rId7" Type="http://schemas.openxmlformats.org/officeDocument/2006/relationships/image" Target="../media/image71.jpeg"/><Relationship Id="rId2" Type="http://schemas.openxmlformats.org/officeDocument/2006/relationships/notesSlide" Target="../notesSlides/notesSlide28.xml"/><Relationship Id="rId1" Type="http://schemas.openxmlformats.org/officeDocument/2006/relationships/slideLayout" Target="../slideLayouts/slideLayout6.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68.jpeg"/><Relationship Id="rId9" Type="http://schemas.openxmlformats.org/officeDocument/2006/relationships/image" Target="../media/image73.jpeg"/></Relationships>
</file>

<file path=ppt/slides/_rels/slide37.xml.rels><?xml version="1.0" encoding="UTF-8" standalone="yes"?>
<Relationships xmlns="http://schemas.openxmlformats.org/package/2006/relationships"><Relationship Id="rId8" Type="http://schemas.openxmlformats.org/officeDocument/2006/relationships/image" Target="../media/image79.jpeg"/><Relationship Id="rId3" Type="http://schemas.openxmlformats.org/officeDocument/2006/relationships/image" Target="../media/image74.jpeg"/><Relationship Id="rId7" Type="http://schemas.openxmlformats.org/officeDocument/2006/relationships/image" Target="../media/image78.jpeg"/><Relationship Id="rId2" Type="http://schemas.openxmlformats.org/officeDocument/2006/relationships/notesSlide" Target="../notesSlides/notesSlide29.xml"/><Relationship Id="rId1" Type="http://schemas.openxmlformats.org/officeDocument/2006/relationships/slideLayout" Target="../slideLayouts/slideLayout6.xml"/><Relationship Id="rId6" Type="http://schemas.openxmlformats.org/officeDocument/2006/relationships/image" Target="../media/image77.jpeg"/><Relationship Id="rId5" Type="http://schemas.openxmlformats.org/officeDocument/2006/relationships/image" Target="../media/image76.jpeg"/><Relationship Id="rId4" Type="http://schemas.openxmlformats.org/officeDocument/2006/relationships/image" Target="../media/image75.jpeg"/></Relationships>
</file>

<file path=ppt/slides/_rels/slide38.xml.rels><?xml version="1.0" encoding="UTF-8" standalone="yes"?>
<Relationships xmlns="http://schemas.openxmlformats.org/package/2006/relationships"><Relationship Id="rId8" Type="http://schemas.openxmlformats.org/officeDocument/2006/relationships/image" Target="../media/image85.jpeg"/><Relationship Id="rId3" Type="http://schemas.openxmlformats.org/officeDocument/2006/relationships/image" Target="../media/image80.jpeg"/><Relationship Id="rId7" Type="http://schemas.openxmlformats.org/officeDocument/2006/relationships/image" Target="../media/image84.jpeg"/><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image" Target="../media/image83.jpeg"/><Relationship Id="rId5" Type="http://schemas.openxmlformats.org/officeDocument/2006/relationships/image" Target="../media/image82.jpeg"/><Relationship Id="rId4" Type="http://schemas.openxmlformats.org/officeDocument/2006/relationships/image" Target="../media/image81.jpeg"/></Relationships>
</file>

<file path=ppt/slides/_rels/slide39.xml.rels><?xml version="1.0" encoding="UTF-8" standalone="yes"?>
<Relationships xmlns="http://schemas.openxmlformats.org/package/2006/relationships"><Relationship Id="rId8" Type="http://schemas.openxmlformats.org/officeDocument/2006/relationships/image" Target="../media/image91.jpeg"/><Relationship Id="rId3" Type="http://schemas.openxmlformats.org/officeDocument/2006/relationships/image" Target="../media/image86.jpeg"/><Relationship Id="rId7" Type="http://schemas.openxmlformats.org/officeDocument/2006/relationships/image" Target="../media/image90.jpe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89.jpeg"/><Relationship Id="rId5" Type="http://schemas.openxmlformats.org/officeDocument/2006/relationships/image" Target="../media/image88.jpeg"/><Relationship Id="rId4" Type="http://schemas.openxmlformats.org/officeDocument/2006/relationships/image" Target="../media/image87.jpe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40.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94.jpeg"/></Relationships>
</file>

<file path=ppt/slides/_rels/slide42.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34.xml"/><Relationship Id="rId1" Type="http://schemas.openxmlformats.org/officeDocument/2006/relationships/slideLayout" Target="../slideLayouts/slideLayout6.xml"/><Relationship Id="rId6" Type="http://schemas.openxmlformats.org/officeDocument/2006/relationships/image" Target="../media/image98.jpeg"/><Relationship Id="rId5" Type="http://schemas.openxmlformats.org/officeDocument/2006/relationships/image" Target="../media/image97.jpeg"/><Relationship Id="rId4" Type="http://schemas.openxmlformats.org/officeDocument/2006/relationships/image" Target="../media/image96.gif"/></Relationships>
</file>

<file path=ppt/slides/_rels/slide43.xml.rels><?xml version="1.0" encoding="UTF-8" standalone="yes"?>
<Relationships xmlns="http://schemas.openxmlformats.org/package/2006/relationships"><Relationship Id="rId8" Type="http://schemas.openxmlformats.org/officeDocument/2006/relationships/image" Target="../media/image104.gif"/><Relationship Id="rId3" Type="http://schemas.openxmlformats.org/officeDocument/2006/relationships/image" Target="../media/image99.jpeg"/><Relationship Id="rId7" Type="http://schemas.openxmlformats.org/officeDocument/2006/relationships/image" Target="../media/image103.jpeg"/><Relationship Id="rId2" Type="http://schemas.openxmlformats.org/officeDocument/2006/relationships/notesSlide" Target="../notesSlides/notesSlide35.xml"/><Relationship Id="rId1" Type="http://schemas.openxmlformats.org/officeDocument/2006/relationships/slideLayout" Target="../slideLayouts/slideLayout6.xml"/><Relationship Id="rId6" Type="http://schemas.openxmlformats.org/officeDocument/2006/relationships/image" Target="../media/image102.gif"/><Relationship Id="rId11" Type="http://schemas.openxmlformats.org/officeDocument/2006/relationships/image" Target="../media/image107.jpeg"/><Relationship Id="rId5" Type="http://schemas.openxmlformats.org/officeDocument/2006/relationships/image" Target="../media/image101.jpeg"/><Relationship Id="rId10" Type="http://schemas.openxmlformats.org/officeDocument/2006/relationships/image" Target="../media/image106.jpeg"/><Relationship Id="rId4" Type="http://schemas.openxmlformats.org/officeDocument/2006/relationships/image" Target="../media/image100.jpeg"/><Relationship Id="rId9" Type="http://schemas.openxmlformats.org/officeDocument/2006/relationships/image" Target="../media/image105.gif"/></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109.jpeg"/></Relationships>
</file>

<file path=ppt/slides/_rels/slide46.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37.xml"/><Relationship Id="rId1" Type="http://schemas.openxmlformats.org/officeDocument/2006/relationships/slideLayout" Target="../slideLayouts/slideLayout3.xml"/><Relationship Id="rId4" Type="http://schemas.openxmlformats.org/officeDocument/2006/relationships/image" Target="../media/image111.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115.jpeg"/></Relationships>
</file>

<file path=ppt/slides/_rels/slide51.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43.xml"/><Relationship Id="rId1" Type="http://schemas.openxmlformats.org/officeDocument/2006/relationships/slideLayout" Target="../slideLayouts/slideLayout7.xml"/><Relationship Id="rId5" Type="http://schemas.openxmlformats.org/officeDocument/2006/relationships/image" Target="../media/image120.jpeg"/><Relationship Id="rId4" Type="http://schemas.openxmlformats.org/officeDocument/2006/relationships/image" Target="../media/image119.jpeg"/></Relationships>
</file>

<file path=ppt/slides/_rels/slide54.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21.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123.jpeg"/></Relationships>
</file>

<file path=ppt/slides/_rels/slide56.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46.xml"/><Relationship Id="rId1" Type="http://schemas.openxmlformats.org/officeDocument/2006/relationships/slideLayout" Target="../slideLayouts/slideLayout6.xml"/><Relationship Id="rId4" Type="http://schemas.openxmlformats.org/officeDocument/2006/relationships/image" Target="../media/image126.jpeg"/></Relationships>
</file>

<file path=ppt/slides/_rels/slide59.xml.rels><?xml version="1.0" encoding="UTF-8" standalone="yes"?>
<Relationships xmlns="http://schemas.openxmlformats.org/package/2006/relationships"><Relationship Id="rId3" Type="http://schemas.openxmlformats.org/officeDocument/2006/relationships/image" Target="../media/image127.gif"/><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56.xml"/><Relationship Id="rId1" Type="http://schemas.openxmlformats.org/officeDocument/2006/relationships/slideLayout" Target="../slideLayouts/slideLayout7.xml"/><Relationship Id="rId4" Type="http://schemas.openxmlformats.org/officeDocument/2006/relationships/image" Target="../media/image132.jpeg"/></Relationships>
</file>

<file path=ppt/slides/_rels/slide69.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70.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image" Target="../media/image135.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8" Type="http://schemas.openxmlformats.org/officeDocument/2006/relationships/image" Target="../media/image140.jpeg"/><Relationship Id="rId3" Type="http://schemas.openxmlformats.org/officeDocument/2006/relationships/image" Target="../media/image137.jpeg"/><Relationship Id="rId7" Type="http://schemas.openxmlformats.org/officeDocument/2006/relationships/image" Target="../media/image139.jpeg"/><Relationship Id="rId2" Type="http://schemas.openxmlformats.org/officeDocument/2006/relationships/notesSlide" Target="../notesSlides/notesSlide58.xml"/><Relationship Id="rId1" Type="http://schemas.openxmlformats.org/officeDocument/2006/relationships/slideLayout" Target="../slideLayouts/slideLayout6.xml"/><Relationship Id="rId6" Type="http://schemas.openxmlformats.org/officeDocument/2006/relationships/image" Target="../media/image132.jpeg"/><Relationship Id="rId5" Type="http://schemas.openxmlformats.org/officeDocument/2006/relationships/image" Target="../media/image5.jpeg"/><Relationship Id="rId4" Type="http://schemas.openxmlformats.org/officeDocument/2006/relationships/image" Target="../media/image138.jpeg"/></Relationships>
</file>

<file path=ppt/slides/_rels/slide76.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59.xml"/><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image" Target="../media/image143.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80.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60.xml"/><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61.xml"/><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62.xml"/><Relationship Id="rId1" Type="http://schemas.openxmlformats.org/officeDocument/2006/relationships/slideLayout" Target="../slideLayouts/slideLayout6.xml"/><Relationship Id="rId4" Type="http://schemas.openxmlformats.org/officeDocument/2006/relationships/image" Target="../media/image148.jpeg"/></Relationships>
</file>

<file path=ppt/slides/_rels/slide83.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63.xml"/><Relationship Id="rId1" Type="http://schemas.openxmlformats.org/officeDocument/2006/relationships/slideLayout" Target="../slideLayouts/slideLayout6.xml"/><Relationship Id="rId4" Type="http://schemas.openxmlformats.org/officeDocument/2006/relationships/image" Target="../media/image150.jpeg"/></Relationships>
</file>

<file path=ppt/slides/_rels/slide84.xml.rels><?xml version="1.0" encoding="UTF-8" standalone="yes"?>
<Relationships xmlns="http://schemas.openxmlformats.org/package/2006/relationships"><Relationship Id="rId8" Type="http://schemas.openxmlformats.org/officeDocument/2006/relationships/image" Target="../media/image154.jpeg"/><Relationship Id="rId3" Type="http://schemas.openxmlformats.org/officeDocument/2006/relationships/image" Target="../media/image147.jpeg"/><Relationship Id="rId7" Type="http://schemas.openxmlformats.org/officeDocument/2006/relationships/image" Target="../media/image153.jpeg"/><Relationship Id="rId2" Type="http://schemas.openxmlformats.org/officeDocument/2006/relationships/notesSlide" Target="../notesSlides/notesSlide64.xml"/><Relationship Id="rId1" Type="http://schemas.openxmlformats.org/officeDocument/2006/relationships/slideLayout" Target="../slideLayouts/slideLayout6.xml"/><Relationship Id="rId6" Type="http://schemas.openxmlformats.org/officeDocument/2006/relationships/image" Target="../media/image152.jpeg"/><Relationship Id="rId5" Type="http://schemas.openxmlformats.org/officeDocument/2006/relationships/image" Target="../media/image114.jpeg"/><Relationship Id="rId4" Type="http://schemas.openxmlformats.org/officeDocument/2006/relationships/image" Target="../media/image151.jpeg"/><Relationship Id="rId9" Type="http://schemas.openxmlformats.org/officeDocument/2006/relationships/image" Target="../media/image155.gif"/></Relationships>
</file>

<file path=ppt/slides/_rels/slide85.xml.rels><?xml version="1.0" encoding="UTF-8" standalone="yes"?>
<Relationships xmlns="http://schemas.openxmlformats.org/package/2006/relationships"><Relationship Id="rId2" Type="http://schemas.openxmlformats.org/officeDocument/2006/relationships/image" Target="../media/image156.jpeg"/><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8" Type="http://schemas.openxmlformats.org/officeDocument/2006/relationships/image" Target="../media/image162.jpeg"/><Relationship Id="rId3" Type="http://schemas.openxmlformats.org/officeDocument/2006/relationships/image" Target="../media/image157.jpeg"/><Relationship Id="rId7" Type="http://schemas.openxmlformats.org/officeDocument/2006/relationships/image" Target="../media/image161.jpeg"/><Relationship Id="rId2" Type="http://schemas.openxmlformats.org/officeDocument/2006/relationships/notesSlide" Target="../notesSlides/notesSlide65.xml"/><Relationship Id="rId1" Type="http://schemas.openxmlformats.org/officeDocument/2006/relationships/slideLayout" Target="../slideLayouts/slideLayout6.xml"/><Relationship Id="rId6" Type="http://schemas.openxmlformats.org/officeDocument/2006/relationships/image" Target="../media/image160.jpeg"/><Relationship Id="rId11" Type="http://schemas.openxmlformats.org/officeDocument/2006/relationships/image" Target="../media/image164.jpeg"/><Relationship Id="rId5" Type="http://schemas.openxmlformats.org/officeDocument/2006/relationships/image" Target="../media/image159.gif"/><Relationship Id="rId10" Type="http://schemas.openxmlformats.org/officeDocument/2006/relationships/image" Target="../media/image71.jpeg"/><Relationship Id="rId4" Type="http://schemas.openxmlformats.org/officeDocument/2006/relationships/image" Target="../media/image158.jpeg"/><Relationship Id="rId9" Type="http://schemas.openxmlformats.org/officeDocument/2006/relationships/image" Target="../media/image163.jpeg"/></Relationships>
</file>

<file path=ppt/slides/_rels/slide87.xml.rels><?xml version="1.0" encoding="UTF-8" standalone="yes"?>
<Relationships xmlns="http://schemas.openxmlformats.org/package/2006/relationships"><Relationship Id="rId8" Type="http://schemas.openxmlformats.org/officeDocument/2006/relationships/image" Target="../media/image170.jpeg"/><Relationship Id="rId13" Type="http://schemas.openxmlformats.org/officeDocument/2006/relationships/image" Target="../media/image175.jpeg"/><Relationship Id="rId3" Type="http://schemas.openxmlformats.org/officeDocument/2006/relationships/image" Target="../media/image165.jpeg"/><Relationship Id="rId7" Type="http://schemas.openxmlformats.org/officeDocument/2006/relationships/image" Target="../media/image169.jpeg"/><Relationship Id="rId12" Type="http://schemas.openxmlformats.org/officeDocument/2006/relationships/image" Target="../media/image174.jpeg"/><Relationship Id="rId2" Type="http://schemas.openxmlformats.org/officeDocument/2006/relationships/notesSlide" Target="../notesSlides/notesSlide66.xml"/><Relationship Id="rId1" Type="http://schemas.openxmlformats.org/officeDocument/2006/relationships/slideLayout" Target="../slideLayouts/slideLayout6.xml"/><Relationship Id="rId6" Type="http://schemas.openxmlformats.org/officeDocument/2006/relationships/image" Target="../media/image168.jpeg"/><Relationship Id="rId11" Type="http://schemas.openxmlformats.org/officeDocument/2006/relationships/image" Target="../media/image173.jpeg"/><Relationship Id="rId5" Type="http://schemas.openxmlformats.org/officeDocument/2006/relationships/image" Target="../media/image167.jpeg"/><Relationship Id="rId10" Type="http://schemas.openxmlformats.org/officeDocument/2006/relationships/image" Target="../media/image172.jpeg"/><Relationship Id="rId4" Type="http://schemas.openxmlformats.org/officeDocument/2006/relationships/image" Target="../media/image166.jpeg"/><Relationship Id="rId9" Type="http://schemas.openxmlformats.org/officeDocument/2006/relationships/image" Target="../media/image171.jpeg"/><Relationship Id="rId14" Type="http://schemas.openxmlformats.org/officeDocument/2006/relationships/image" Target="../media/image176.jpeg"/></Relationships>
</file>

<file path=ppt/slides/_rels/slide88.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notesSlide" Target="../notesSlides/notesSlide67.xml"/><Relationship Id="rId1" Type="http://schemas.openxmlformats.org/officeDocument/2006/relationships/slideLayout" Target="../slideLayouts/slideLayout6.xml"/><Relationship Id="rId4" Type="http://schemas.openxmlformats.org/officeDocument/2006/relationships/image" Target="../media/image178.jpeg"/></Relationships>
</file>

<file path=ppt/slides/_rels/slide89.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notesSlide" Target="../notesSlides/notesSlide69.xml"/><Relationship Id="rId1" Type="http://schemas.openxmlformats.org/officeDocument/2006/relationships/slideLayout" Target="../slideLayouts/slideLayout6.xml"/><Relationship Id="rId4" Type="http://schemas.openxmlformats.org/officeDocument/2006/relationships/image" Target="../media/image181.png"/></Relationships>
</file>

<file path=ppt/slides/_rels/slide91.xml.rels><?xml version="1.0" encoding="UTF-8" standalone="yes"?>
<Relationships xmlns="http://schemas.openxmlformats.org/package/2006/relationships"><Relationship Id="rId3" Type="http://schemas.openxmlformats.org/officeDocument/2006/relationships/image" Target="../media/image182.jpeg"/><Relationship Id="rId2" Type="http://schemas.openxmlformats.org/officeDocument/2006/relationships/notesSlide" Target="../notesSlides/notesSlide70.xml"/><Relationship Id="rId1" Type="http://schemas.openxmlformats.org/officeDocument/2006/relationships/slideLayout" Target="../slideLayouts/slideLayout6.xml"/><Relationship Id="rId5" Type="http://schemas.openxmlformats.org/officeDocument/2006/relationships/image" Target="../media/image183.jpeg"/><Relationship Id="rId4" Type="http://schemas.openxmlformats.org/officeDocument/2006/relationships/image" Target="../media/image3.jpe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3" Type="http://schemas.openxmlformats.org/officeDocument/2006/relationships/image" Target="../media/image184.jpeg"/><Relationship Id="rId2" Type="http://schemas.openxmlformats.org/officeDocument/2006/relationships/notesSlide" Target="../notesSlides/notesSlide71.xml"/><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3" Type="http://schemas.openxmlformats.org/officeDocument/2006/relationships/image" Target="../media/image185.jpeg"/><Relationship Id="rId2" Type="http://schemas.openxmlformats.org/officeDocument/2006/relationships/notesSlide" Target="../notesSlides/notesSlide72.xml"/><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3" Type="http://schemas.openxmlformats.org/officeDocument/2006/relationships/image" Target="../media/image186.jpeg"/><Relationship Id="rId7" Type="http://schemas.openxmlformats.org/officeDocument/2006/relationships/image" Target="../media/image190.jpeg"/><Relationship Id="rId2" Type="http://schemas.openxmlformats.org/officeDocument/2006/relationships/notesSlide" Target="../notesSlides/notesSlide73.xml"/><Relationship Id="rId1" Type="http://schemas.openxmlformats.org/officeDocument/2006/relationships/slideLayout" Target="../slideLayouts/slideLayout6.xml"/><Relationship Id="rId6" Type="http://schemas.openxmlformats.org/officeDocument/2006/relationships/image" Target="../media/image189.jpeg"/><Relationship Id="rId5" Type="http://schemas.openxmlformats.org/officeDocument/2006/relationships/image" Target="../media/image188.jpeg"/><Relationship Id="rId4" Type="http://schemas.openxmlformats.org/officeDocument/2006/relationships/image" Target="../media/image187.jpe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3" Type="http://schemas.openxmlformats.org/officeDocument/2006/relationships/image" Target="../media/image191.jpeg"/><Relationship Id="rId2" Type="http://schemas.openxmlformats.org/officeDocument/2006/relationships/notesSlide" Target="../notesSlides/notesSlide74.xml"/><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http://possessthevision.files.wordpress.com/2008/07/jesus-lammet-og-lc3b8ven.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2" name="Title 1"/>
          <p:cNvSpPr>
            <a:spLocks noGrp="1"/>
          </p:cNvSpPr>
          <p:nvPr>
            <p:ph type="ctrTitle"/>
          </p:nvPr>
        </p:nvSpPr>
        <p:spPr/>
        <p:txBody>
          <a:bodyPr>
            <a:noAutofit/>
          </a:bodyPr>
          <a:lstStyle/>
          <a:p>
            <a:r>
              <a:rPr lang="en-US" sz="4800" b="1" i="1" dirty="0" smtClean="0">
                <a:solidFill>
                  <a:schemeClr val="bg1"/>
                </a:solidFill>
                <a:latin typeface="Times New Roman" pitchFamily="18" charset="0"/>
                <a:cs typeface="Times New Roman" pitchFamily="18" charset="0"/>
              </a:rPr>
              <a:t>The Revelation </a:t>
            </a:r>
            <a:br>
              <a:rPr lang="en-US" sz="4800" b="1" i="1" dirty="0" smtClean="0">
                <a:solidFill>
                  <a:schemeClr val="bg1"/>
                </a:solidFill>
                <a:latin typeface="Times New Roman" pitchFamily="18" charset="0"/>
                <a:cs typeface="Times New Roman" pitchFamily="18" charset="0"/>
              </a:rPr>
            </a:br>
            <a:r>
              <a:rPr lang="en-US" sz="4800" b="1" i="1" dirty="0" smtClean="0">
                <a:solidFill>
                  <a:schemeClr val="bg1"/>
                </a:solidFill>
                <a:latin typeface="Times New Roman" pitchFamily="18" charset="0"/>
                <a:cs typeface="Times New Roman" pitchFamily="18" charset="0"/>
              </a:rPr>
              <a:t>of Jesus Christ</a:t>
            </a:r>
            <a:endParaRPr lang="en-US" sz="4800" b="1" i="1" dirty="0">
              <a:solidFill>
                <a:schemeClr val="bg1"/>
              </a:solidFill>
              <a:latin typeface="Times New Roman" pitchFamily="18" charset="0"/>
              <a:cs typeface="Times New Roman" pitchFamily="18" charset="0"/>
            </a:endParaRPr>
          </a:p>
        </p:txBody>
      </p:sp>
      <p:sp>
        <p:nvSpPr>
          <p:cNvPr id="3" name="Subtitle 2"/>
          <p:cNvSpPr>
            <a:spLocks noGrp="1"/>
          </p:cNvSpPr>
          <p:nvPr>
            <p:ph type="subTitle" idx="1"/>
          </p:nvPr>
        </p:nvSpPr>
        <p:spPr>
          <a:xfrm>
            <a:off x="1371600" y="4191000"/>
            <a:ext cx="6400800" cy="1447800"/>
          </a:xfrm>
        </p:spPr>
        <p:txBody>
          <a:bodyPr>
            <a:normAutofit/>
          </a:bodyPr>
          <a:lstStyle/>
          <a:p>
            <a:r>
              <a:rPr lang="en-US" sz="4000" b="1" i="1" dirty="0" smtClean="0">
                <a:solidFill>
                  <a:schemeClr val="bg1"/>
                </a:solidFill>
                <a:latin typeface="Times New Roman" pitchFamily="18" charset="0"/>
                <a:cs typeface="Times New Roman" pitchFamily="18" charset="0"/>
              </a:rPr>
              <a:t>A study of the book </a:t>
            </a:r>
          </a:p>
          <a:p>
            <a:r>
              <a:rPr lang="en-US" sz="4000" b="1" i="1" dirty="0" smtClean="0">
                <a:solidFill>
                  <a:schemeClr val="bg1"/>
                </a:solidFill>
                <a:latin typeface="Times New Roman" pitchFamily="18" charset="0"/>
                <a:cs typeface="Times New Roman" pitchFamily="18" charset="0"/>
              </a:rPr>
              <a:t>of Revelation</a:t>
            </a:r>
            <a:endParaRPr lang="en-US" sz="4000" b="1" i="1"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9419760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Ptr. Daniel White\Pictures\Prophecy pictures\Revelation 1\Babylon upon the beast.jpg"/>
          <p:cNvPicPr>
            <a:picLocks noChangeAspect="1" noChangeArrowheads="1"/>
          </p:cNvPicPr>
          <p:nvPr/>
        </p:nvPicPr>
        <p:blipFill>
          <a:blip r:embed="rId3" cstate="print"/>
          <a:srcRect/>
          <a:stretch>
            <a:fillRect/>
          </a:stretch>
        </p:blipFill>
        <p:spPr bwMode="auto">
          <a:xfrm>
            <a:off x="0" y="0"/>
            <a:ext cx="9144000" cy="6916738"/>
          </a:xfrm>
          <a:prstGeom prst="rect">
            <a:avLst/>
          </a:prstGeom>
          <a:noFill/>
        </p:spPr>
      </p:pic>
    </p:spTree>
    <p:extLst>
      <p:ext uri="{BB962C8B-B14F-4D97-AF65-F5344CB8AC3E}">
        <p14:creationId xmlns:p14="http://schemas.microsoft.com/office/powerpoint/2010/main" val="9809708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http://4.bp.blogspot.com/_TkKZZyzUvio/SO0dc65x0cI/AAAAAAAABmg/hTJT0JfMAyA/s400/Revelation+18,+21+millstone.jpg"/>
          <p:cNvPicPr>
            <a:picLocks noChangeAspect="1" noChangeArrowheads="1"/>
          </p:cNvPicPr>
          <p:nvPr/>
        </p:nvPicPr>
        <p:blipFill>
          <a:blip r:embed="rId2" cstate="print"/>
          <a:srcRect/>
          <a:stretch>
            <a:fillRect/>
          </a:stretch>
        </p:blipFill>
        <p:spPr bwMode="auto">
          <a:xfrm>
            <a:off x="-50800" y="0"/>
            <a:ext cx="9144000" cy="6858000"/>
          </a:xfrm>
          <a:prstGeom prst="rect">
            <a:avLst/>
          </a:prstGeom>
          <a:noFill/>
        </p:spPr>
      </p:pic>
    </p:spTree>
    <p:extLst>
      <p:ext uri="{BB962C8B-B14F-4D97-AF65-F5344CB8AC3E}">
        <p14:creationId xmlns:p14="http://schemas.microsoft.com/office/powerpoint/2010/main" val="22558633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C:\Users\Ptr. Daniel White\Desktop\news.Par.0199.Image.jpg"/>
          <p:cNvPicPr>
            <a:picLocks noChangeAspect="1" noChangeArrowheads="1"/>
          </p:cNvPicPr>
          <p:nvPr/>
        </p:nvPicPr>
        <p:blipFill>
          <a:blip r:embed="rId3" cstate="print"/>
          <a:srcRect/>
          <a:stretch>
            <a:fillRect/>
          </a:stretch>
        </p:blipFill>
        <p:spPr bwMode="auto">
          <a:xfrm>
            <a:off x="0" y="2806700"/>
            <a:ext cx="6083300" cy="4051300"/>
          </a:xfrm>
          <a:prstGeom prst="rect">
            <a:avLst/>
          </a:prstGeom>
          <a:ln>
            <a:noFill/>
          </a:ln>
          <a:effectLst>
            <a:softEdge rad="112500"/>
          </a:effectLst>
        </p:spPr>
      </p:pic>
      <p:pic>
        <p:nvPicPr>
          <p:cNvPr id="31748" name="Picture 4" descr="C:\Users\Ptr. Daniel White\Desktop\Vatican St. Peter Cathedral 2.jpg"/>
          <p:cNvPicPr>
            <a:picLocks noChangeAspect="1" noChangeArrowheads="1"/>
          </p:cNvPicPr>
          <p:nvPr/>
        </p:nvPicPr>
        <p:blipFill>
          <a:blip r:embed="rId4" cstate="print"/>
          <a:srcRect/>
          <a:stretch>
            <a:fillRect/>
          </a:stretch>
        </p:blipFill>
        <p:spPr bwMode="auto">
          <a:xfrm>
            <a:off x="5105400" y="2895600"/>
            <a:ext cx="4038600" cy="3962400"/>
          </a:xfrm>
          <a:prstGeom prst="rect">
            <a:avLst/>
          </a:prstGeom>
          <a:ln>
            <a:noFill/>
          </a:ln>
          <a:effectLst>
            <a:softEdge rad="112500"/>
          </a:effectLst>
        </p:spPr>
      </p:pic>
      <p:pic>
        <p:nvPicPr>
          <p:cNvPr id="31750" name="Picture 6" descr="C:\Users\Ptr. Daniel White\Desktop\Catholic Cathedral 5.jpg"/>
          <p:cNvPicPr>
            <a:picLocks noChangeAspect="1" noChangeArrowheads="1"/>
          </p:cNvPicPr>
          <p:nvPr/>
        </p:nvPicPr>
        <p:blipFill>
          <a:blip r:embed="rId5" cstate="print"/>
          <a:srcRect/>
          <a:stretch>
            <a:fillRect/>
          </a:stretch>
        </p:blipFill>
        <p:spPr bwMode="auto">
          <a:xfrm>
            <a:off x="0" y="0"/>
            <a:ext cx="4081462" cy="3061096"/>
          </a:xfrm>
          <a:prstGeom prst="rect">
            <a:avLst/>
          </a:prstGeom>
          <a:ln>
            <a:noFill/>
          </a:ln>
          <a:effectLst>
            <a:softEdge rad="112500"/>
          </a:effectLst>
        </p:spPr>
      </p:pic>
      <p:pic>
        <p:nvPicPr>
          <p:cNvPr id="31751" name="Picture 7" descr="C:\Users\Ptr. Daniel White\Desktop\pope_mass_42008_252.jpg"/>
          <p:cNvPicPr>
            <a:picLocks noChangeAspect="1" noChangeArrowheads="1"/>
          </p:cNvPicPr>
          <p:nvPr/>
        </p:nvPicPr>
        <p:blipFill>
          <a:blip r:embed="rId6" cstate="print"/>
          <a:srcRect l="19875" r="2125" b="23053"/>
          <a:stretch>
            <a:fillRect/>
          </a:stretch>
        </p:blipFill>
        <p:spPr bwMode="auto">
          <a:xfrm>
            <a:off x="5714999" y="0"/>
            <a:ext cx="3429001" cy="2971800"/>
          </a:xfrm>
          <a:prstGeom prst="rect">
            <a:avLst/>
          </a:prstGeom>
          <a:ln>
            <a:noFill/>
          </a:ln>
          <a:effectLst>
            <a:softEdge rad="112500"/>
          </a:effectLst>
        </p:spPr>
      </p:pic>
      <p:pic>
        <p:nvPicPr>
          <p:cNvPr id="31747" name="Picture 3" descr="C:\Users\Ptr. Daniel White\Desktop\vaticanII.jpg"/>
          <p:cNvPicPr>
            <a:picLocks noChangeAspect="1" noChangeArrowheads="1"/>
          </p:cNvPicPr>
          <p:nvPr/>
        </p:nvPicPr>
        <p:blipFill>
          <a:blip r:embed="rId7" cstate="print"/>
          <a:srcRect/>
          <a:stretch>
            <a:fillRect/>
          </a:stretch>
        </p:blipFill>
        <p:spPr bwMode="auto">
          <a:xfrm>
            <a:off x="2743200" y="0"/>
            <a:ext cx="3810000" cy="4762501"/>
          </a:xfrm>
          <a:prstGeom prst="rect">
            <a:avLst/>
          </a:prstGeom>
          <a:ln>
            <a:noFill/>
          </a:ln>
          <a:effectLst>
            <a:softEdge rad="112500"/>
          </a:effectLst>
        </p:spPr>
      </p:pic>
      <p:sp>
        <p:nvSpPr>
          <p:cNvPr id="9" name="Title 8"/>
          <p:cNvSpPr>
            <a:spLocks noGrp="1"/>
          </p:cNvSpPr>
          <p:nvPr>
            <p:ph type="title"/>
          </p:nvPr>
        </p:nvSpPr>
        <p:spPr>
          <a:xfrm>
            <a:off x="457200" y="274638"/>
            <a:ext cx="8229600" cy="3611562"/>
          </a:xfrm>
        </p:spPr>
        <p:txBody>
          <a:bodyPr>
            <a:noAutofit/>
          </a:bodyPr>
          <a:lstStyle/>
          <a:p>
            <a:r>
              <a:rPr lang="en-US" sz="4800" i="1" dirty="0" smtClean="0">
                <a:effectLst>
                  <a:glow rad="101600">
                    <a:schemeClr val="bg1">
                      <a:alpha val="60000"/>
                    </a:schemeClr>
                  </a:glow>
                </a:effectLst>
              </a:rPr>
              <a:t>“And the voice of harpers, and musicians, and of pipers, and trumpeters, shall be heard no more at all in thee.”</a:t>
            </a:r>
            <a:endParaRPr lang="en-US" sz="4800" i="1" dirty="0">
              <a:effectLst>
                <a:glow rad="101600">
                  <a:schemeClr val="bg1">
                    <a:alpha val="60000"/>
                  </a:schemeClr>
                </a:glow>
              </a:effectLst>
            </a:endParaRPr>
          </a:p>
        </p:txBody>
      </p:sp>
    </p:spTree>
    <p:extLst>
      <p:ext uri="{BB962C8B-B14F-4D97-AF65-F5344CB8AC3E}">
        <p14:creationId xmlns:p14="http://schemas.microsoft.com/office/powerpoint/2010/main" val="29994616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Ptr. Daniel White\Desktop\vatican aqrtwork\4paul5.jpg"/>
          <p:cNvPicPr>
            <a:picLocks noChangeAspect="1" noChangeArrowheads="1"/>
          </p:cNvPicPr>
          <p:nvPr/>
        </p:nvPicPr>
        <p:blipFill>
          <a:blip r:embed="rId3" cstate="print"/>
          <a:srcRect/>
          <a:stretch>
            <a:fillRect/>
          </a:stretch>
        </p:blipFill>
        <p:spPr bwMode="auto">
          <a:xfrm rot="1154770">
            <a:off x="371329" y="284422"/>
            <a:ext cx="2170112" cy="2620963"/>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1" name="Picture 3" descr="C:\Users\Ptr. Daniel White\Desktop\vatican aqrtwork\051123_16_FCO_Vatican_Museum.JPG"/>
          <p:cNvPicPr>
            <a:picLocks noChangeAspect="1" noChangeArrowheads="1"/>
          </p:cNvPicPr>
          <p:nvPr/>
        </p:nvPicPr>
        <p:blipFill>
          <a:blip r:embed="rId4" cstate="print"/>
          <a:srcRect/>
          <a:stretch>
            <a:fillRect/>
          </a:stretch>
        </p:blipFill>
        <p:spPr bwMode="auto">
          <a:xfrm rot="21214813">
            <a:off x="2671763" y="361950"/>
            <a:ext cx="1463675" cy="2305050"/>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2" name="Picture 4" descr="C:\Users\Ptr. Daniel White\Desktop\vatican aqrtwork\8+-+Vatican+Pieta.JPG"/>
          <p:cNvPicPr>
            <a:picLocks noChangeAspect="1" noChangeArrowheads="1"/>
          </p:cNvPicPr>
          <p:nvPr/>
        </p:nvPicPr>
        <p:blipFill>
          <a:blip r:embed="rId5" cstate="print"/>
          <a:srcRect/>
          <a:stretch>
            <a:fillRect/>
          </a:stretch>
        </p:blipFill>
        <p:spPr bwMode="auto">
          <a:xfrm rot="21388404">
            <a:off x="5486400" y="838200"/>
            <a:ext cx="1524000" cy="2032000"/>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4" name="Picture 6" descr="C:\Users\Ptr. Daniel White\Desktop\vatican aqrtwork\6593412_8f78c1b748.jpg"/>
          <p:cNvPicPr>
            <a:picLocks noChangeAspect="1" noChangeArrowheads="1"/>
          </p:cNvPicPr>
          <p:nvPr/>
        </p:nvPicPr>
        <p:blipFill>
          <a:blip r:embed="rId6" cstate="print"/>
          <a:srcRect/>
          <a:stretch>
            <a:fillRect/>
          </a:stretch>
        </p:blipFill>
        <p:spPr bwMode="auto">
          <a:xfrm rot="197481">
            <a:off x="6933412" y="58986"/>
            <a:ext cx="2133600" cy="2743200"/>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5" name="Picture 7" descr="C:\Users\Ptr. Daniel White\Desktop\vatican aqrtwork\8+-+Statuary.JPG"/>
          <p:cNvPicPr>
            <a:picLocks noChangeAspect="1" noChangeArrowheads="1"/>
          </p:cNvPicPr>
          <p:nvPr/>
        </p:nvPicPr>
        <p:blipFill>
          <a:blip r:embed="rId7" cstate="print"/>
          <a:srcRect/>
          <a:stretch>
            <a:fillRect/>
          </a:stretch>
        </p:blipFill>
        <p:spPr bwMode="auto">
          <a:xfrm rot="675496">
            <a:off x="4212095" y="336723"/>
            <a:ext cx="1295400" cy="1905000"/>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7" name="Picture 9" descr="C:\Users\Ptr. Daniel White\Desktop\vatican aqrtwork\DSCF1684.JPG"/>
          <p:cNvPicPr>
            <a:picLocks noChangeAspect="1" noChangeArrowheads="1"/>
          </p:cNvPicPr>
          <p:nvPr/>
        </p:nvPicPr>
        <p:blipFill>
          <a:blip r:embed="rId8" cstate="print"/>
          <a:srcRect/>
          <a:stretch>
            <a:fillRect/>
          </a:stretch>
        </p:blipFill>
        <p:spPr bwMode="auto">
          <a:xfrm rot="254689">
            <a:off x="3341426" y="2618019"/>
            <a:ext cx="2939653" cy="3919537"/>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8" name="Picture 10" descr="C:\Users\Ptr. Daniel White\Desktop\vatican aqrtwork\hall_of_maps.jpg"/>
          <p:cNvPicPr>
            <a:picLocks noChangeAspect="1" noChangeArrowheads="1"/>
          </p:cNvPicPr>
          <p:nvPr/>
        </p:nvPicPr>
        <p:blipFill>
          <a:blip r:embed="rId9" cstate="print"/>
          <a:srcRect/>
          <a:stretch>
            <a:fillRect/>
          </a:stretch>
        </p:blipFill>
        <p:spPr bwMode="auto">
          <a:xfrm rot="21414041">
            <a:off x="319068" y="2899290"/>
            <a:ext cx="3048000" cy="3429000"/>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9" name="Picture 11" descr="C:\Users\Ptr. Daniel White\Desktop\vatican aqrtwork\DSC_0486.JPG"/>
          <p:cNvPicPr>
            <a:picLocks noChangeAspect="1" noChangeArrowheads="1"/>
          </p:cNvPicPr>
          <p:nvPr/>
        </p:nvPicPr>
        <p:blipFill>
          <a:blip r:embed="rId10" cstate="print"/>
          <a:srcRect/>
          <a:stretch>
            <a:fillRect/>
          </a:stretch>
        </p:blipFill>
        <p:spPr bwMode="auto">
          <a:xfrm rot="509576">
            <a:off x="6294368" y="2782333"/>
            <a:ext cx="2729552" cy="1828800"/>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61" name="Picture 13" descr="C:\Users\Ptr. Daniel White\Desktop\vatican aqrtwork\Perugino_Risorto.jpg"/>
          <p:cNvPicPr>
            <a:picLocks noChangeAspect="1" noChangeArrowheads="1"/>
          </p:cNvPicPr>
          <p:nvPr/>
        </p:nvPicPr>
        <p:blipFill>
          <a:blip r:embed="rId11" cstate="print"/>
          <a:srcRect/>
          <a:stretch>
            <a:fillRect/>
          </a:stretch>
        </p:blipFill>
        <p:spPr bwMode="auto">
          <a:xfrm rot="423703">
            <a:off x="6858000" y="4267200"/>
            <a:ext cx="1709580" cy="2412106"/>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6" name="Title 15"/>
          <p:cNvSpPr>
            <a:spLocks noGrp="1"/>
          </p:cNvSpPr>
          <p:nvPr>
            <p:ph type="title"/>
          </p:nvPr>
        </p:nvSpPr>
        <p:spPr>
          <a:xfrm>
            <a:off x="0" y="0"/>
            <a:ext cx="9144000" cy="3352800"/>
          </a:xfrm>
        </p:spPr>
        <p:txBody>
          <a:bodyPr>
            <a:noAutofit/>
          </a:bodyPr>
          <a:lstStyle/>
          <a:p>
            <a:r>
              <a:rPr lang="en-US" i="1" dirty="0" smtClean="0">
                <a:effectLst>
                  <a:glow rad="101600">
                    <a:schemeClr val="bg1">
                      <a:alpha val="60000"/>
                    </a:schemeClr>
                  </a:glow>
                </a:effectLst>
              </a:rPr>
              <a:t>“No craftsman, of whatsoever craft he be, shall be found any more in thee…”</a:t>
            </a:r>
            <a:endParaRPr lang="en-US" i="1" dirty="0">
              <a:effectLst>
                <a:glow rad="101600">
                  <a:schemeClr val="bg1">
                    <a:alpha val="60000"/>
                  </a:schemeClr>
                </a:glow>
              </a:effectLst>
            </a:endParaRPr>
          </a:p>
        </p:txBody>
      </p:sp>
    </p:spTree>
    <p:extLst>
      <p:ext uri="{BB962C8B-B14F-4D97-AF65-F5344CB8AC3E}">
        <p14:creationId xmlns:p14="http://schemas.microsoft.com/office/powerpoint/2010/main" val="27913588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Ptr. Daniel White\Desktop\vatican aqrtwork\Italy_Vatican_City_005.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Tree>
    <p:extLst>
      <p:ext uri="{BB962C8B-B14F-4D97-AF65-F5344CB8AC3E}">
        <p14:creationId xmlns:p14="http://schemas.microsoft.com/office/powerpoint/2010/main" val="1078883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Ptr. Daniel White\Desktop\vatican aqrtwork\0s-Sistine.jpg"/>
          <p:cNvPicPr>
            <a:picLocks noChangeAspect="1" noChangeArrowheads="1"/>
          </p:cNvPicPr>
          <p:nvPr/>
        </p:nvPicPr>
        <p:blipFill>
          <a:blip r:embed="rId3" cstate="print"/>
          <a:srcRect/>
          <a:stretch>
            <a:fillRect/>
          </a:stretch>
        </p:blipFill>
        <p:spPr bwMode="auto">
          <a:xfrm>
            <a:off x="0" y="0"/>
            <a:ext cx="9143999" cy="6904038"/>
          </a:xfrm>
          <a:prstGeom prst="rect">
            <a:avLst/>
          </a:prstGeom>
          <a:noFill/>
        </p:spPr>
      </p:pic>
    </p:spTree>
    <p:extLst>
      <p:ext uri="{BB962C8B-B14F-4D97-AF65-F5344CB8AC3E}">
        <p14:creationId xmlns:p14="http://schemas.microsoft.com/office/powerpoint/2010/main" val="7121008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5" name="Picture 5" descr="C:\Users\Ptr. Daniel White\Desktop\vatican aqrtwork\last judgement color+border.jpg"/>
          <p:cNvPicPr>
            <a:picLocks noChangeAspect="1" noChangeArrowheads="1"/>
          </p:cNvPicPr>
          <p:nvPr/>
        </p:nvPicPr>
        <p:blipFill>
          <a:blip r:embed="rId3" cstate="print"/>
          <a:srcRect/>
          <a:stretch>
            <a:fillRect/>
          </a:stretch>
        </p:blipFill>
        <p:spPr bwMode="auto">
          <a:xfrm>
            <a:off x="4343400" y="2819401"/>
            <a:ext cx="4800600" cy="4038600"/>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5122" name="Picture 2" descr="C:\Users\Ptr. Daniel White\Desktop\vatican aqrtwork\1254664493_9da5e531ba.jpg"/>
          <p:cNvPicPr>
            <a:picLocks noChangeAspect="1" noChangeArrowheads="1"/>
          </p:cNvPicPr>
          <p:nvPr/>
        </p:nvPicPr>
        <p:blipFill>
          <a:blip r:embed="rId4" cstate="print"/>
          <a:srcRect/>
          <a:stretch>
            <a:fillRect/>
          </a:stretch>
        </p:blipFill>
        <p:spPr bwMode="auto">
          <a:xfrm>
            <a:off x="0" y="0"/>
            <a:ext cx="4419600" cy="3590925"/>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5123" name="Picture 3" descr="C:\Users\Ptr. Daniel White\Desktop\vatican aqrtwork\1254694143_3a38f8239d.jpg"/>
          <p:cNvPicPr>
            <a:picLocks noChangeAspect="1" noChangeArrowheads="1"/>
          </p:cNvPicPr>
          <p:nvPr/>
        </p:nvPicPr>
        <p:blipFill>
          <a:blip r:embed="rId5" cstate="print"/>
          <a:srcRect/>
          <a:stretch>
            <a:fillRect/>
          </a:stretch>
        </p:blipFill>
        <p:spPr bwMode="auto">
          <a:xfrm>
            <a:off x="4218562" y="0"/>
            <a:ext cx="4925438" cy="3581400"/>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5124" name="Picture 4" descr="C:\Users\Ptr. Daniel White\Desktop\vatican aqrtwork\1255533314_8bc471e371.jpg"/>
          <p:cNvPicPr>
            <a:picLocks noChangeAspect="1" noChangeArrowheads="1"/>
          </p:cNvPicPr>
          <p:nvPr/>
        </p:nvPicPr>
        <p:blipFill>
          <a:blip r:embed="rId6" cstate="print"/>
          <a:srcRect/>
          <a:stretch>
            <a:fillRect/>
          </a:stretch>
        </p:blipFill>
        <p:spPr bwMode="auto">
          <a:xfrm>
            <a:off x="0" y="3410074"/>
            <a:ext cx="4419600" cy="3447926"/>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8588984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descr="C:\Users\Ptr. Daniel White\Desktop\vatican aqrtwork\michelangelo_david_detail.jpg"/>
          <p:cNvPicPr>
            <a:picLocks noChangeAspect="1" noChangeArrowheads="1"/>
          </p:cNvPicPr>
          <p:nvPr/>
        </p:nvPicPr>
        <p:blipFill>
          <a:blip r:embed="rId3" cstate="print"/>
          <a:srcRect/>
          <a:stretch>
            <a:fillRect/>
          </a:stretch>
        </p:blipFill>
        <p:spPr bwMode="auto">
          <a:xfrm>
            <a:off x="3962400" y="0"/>
            <a:ext cx="3962400" cy="4418997"/>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6148" name="Picture 4" descr="C:\Users\Ptr. Daniel White\Desktop\vatican aqrtwork\lao003.jpg"/>
          <p:cNvPicPr>
            <a:picLocks noChangeAspect="1" noChangeArrowheads="1"/>
          </p:cNvPicPr>
          <p:nvPr/>
        </p:nvPicPr>
        <p:blipFill>
          <a:blip r:embed="rId4" cstate="print"/>
          <a:srcRect r="1477" b="49000"/>
          <a:stretch>
            <a:fillRect/>
          </a:stretch>
        </p:blipFill>
        <p:spPr bwMode="auto">
          <a:xfrm>
            <a:off x="152400" y="228600"/>
            <a:ext cx="3886200" cy="2514600"/>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6149" name="Picture 5" descr="C:\Users\Ptr. Daniel White\Desktop\vatican aqrtwork\eurotrip-204.jpg"/>
          <p:cNvPicPr>
            <a:picLocks noChangeAspect="1" noChangeArrowheads="1"/>
          </p:cNvPicPr>
          <p:nvPr/>
        </p:nvPicPr>
        <p:blipFill>
          <a:blip r:embed="rId5" cstate="print"/>
          <a:srcRect/>
          <a:stretch>
            <a:fillRect/>
          </a:stretch>
        </p:blipFill>
        <p:spPr bwMode="auto">
          <a:xfrm>
            <a:off x="0" y="2819400"/>
            <a:ext cx="4495800" cy="3798972"/>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6150" name="Picture 6" descr="C:\Users\Ptr. Daniel White\Desktop\vatican aqrtwork\62100143.ZbdNTnn5.mImg_5541rc.jpg"/>
          <p:cNvPicPr>
            <a:picLocks noChangeAspect="1" noChangeArrowheads="1"/>
          </p:cNvPicPr>
          <p:nvPr/>
        </p:nvPicPr>
        <p:blipFill>
          <a:blip r:embed="rId6" cstate="print"/>
          <a:srcRect/>
          <a:stretch>
            <a:fillRect/>
          </a:stretch>
        </p:blipFill>
        <p:spPr bwMode="auto">
          <a:xfrm>
            <a:off x="5486401" y="3481755"/>
            <a:ext cx="3657599" cy="3376245"/>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30959082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Ptr. Daniel White\Desktop\eng_vatican_stpeter_605017g.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pic>
        <p:nvPicPr>
          <p:cNvPr id="38914" name="Picture 2" descr="C:\Users\Ptr. Daniel White\Desktop\638025.jpg"/>
          <p:cNvPicPr>
            <a:picLocks noChangeAspect="1" noChangeArrowheads="1"/>
          </p:cNvPicPr>
          <p:nvPr/>
        </p:nvPicPr>
        <p:blipFill>
          <a:blip r:embed="rId4" cstate="print"/>
          <a:srcRect/>
          <a:stretch>
            <a:fillRect/>
          </a:stretch>
        </p:blipFill>
        <p:spPr bwMode="auto">
          <a:xfrm>
            <a:off x="0" y="2514600"/>
            <a:ext cx="3429001" cy="2819400"/>
          </a:xfrm>
          <a:prstGeom prst="ellipse">
            <a:avLst/>
          </a:prstGeom>
          <a:ln>
            <a:noFill/>
          </a:ln>
          <a:effectLst>
            <a:softEdge rad="112500"/>
          </a:effectLst>
        </p:spPr>
      </p:pic>
      <p:sp>
        <p:nvSpPr>
          <p:cNvPr id="6" name="Title 5"/>
          <p:cNvSpPr>
            <a:spLocks noGrp="1"/>
          </p:cNvSpPr>
          <p:nvPr>
            <p:ph type="title"/>
          </p:nvPr>
        </p:nvSpPr>
        <p:spPr>
          <a:xfrm>
            <a:off x="457200" y="609600"/>
            <a:ext cx="8229600" cy="1143000"/>
          </a:xfrm>
        </p:spPr>
        <p:txBody>
          <a:bodyPr>
            <a:noAutofit/>
          </a:bodyPr>
          <a:lstStyle/>
          <a:p>
            <a:r>
              <a:rPr lang="en-US" sz="4800" i="1" dirty="0" smtClean="0">
                <a:effectLst>
                  <a:glow rad="101600">
                    <a:schemeClr val="bg1">
                      <a:alpha val="60000"/>
                    </a:schemeClr>
                  </a:glow>
                </a:effectLst>
              </a:rPr>
              <a:t>“The light of a candle shall shine no more at all in thee…”</a:t>
            </a:r>
            <a:endParaRPr lang="en-US" sz="4800" i="1" dirty="0">
              <a:effectLst>
                <a:glow rad="101600">
                  <a:schemeClr val="bg1">
                    <a:alpha val="60000"/>
                  </a:schemeClr>
                </a:glow>
              </a:effectLst>
            </a:endParaRPr>
          </a:p>
        </p:txBody>
      </p:sp>
      <p:pic>
        <p:nvPicPr>
          <p:cNvPr id="2" name="Picture 2" descr="C:\Users\Ptr. Daniel White\Desktop\vatican aqrtwork\11177357.JPG"/>
          <p:cNvPicPr>
            <a:picLocks noChangeAspect="1" noChangeArrowheads="1"/>
          </p:cNvPicPr>
          <p:nvPr/>
        </p:nvPicPr>
        <p:blipFill>
          <a:blip r:embed="rId5" cstate="print"/>
          <a:srcRect/>
          <a:stretch>
            <a:fillRect/>
          </a:stretch>
        </p:blipFill>
        <p:spPr bwMode="auto">
          <a:xfrm>
            <a:off x="6019800" y="3429000"/>
            <a:ext cx="2730499" cy="3181349"/>
          </a:xfrm>
          <a:prstGeom prst="rect">
            <a:avLst/>
          </a:prstGeom>
          <a:ln>
            <a:noFill/>
          </a:ln>
          <a:effectLst>
            <a:softEdge rad="112500"/>
          </a:effectLst>
        </p:spPr>
      </p:pic>
    </p:spTree>
    <p:extLst>
      <p:ext uri="{BB962C8B-B14F-4D97-AF65-F5344CB8AC3E}">
        <p14:creationId xmlns:p14="http://schemas.microsoft.com/office/powerpoint/2010/main" val="32425061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C:\Users\Ptr. Daniel White\Desktop\The Pope being carried and worshiped 6.jpg"/>
          <p:cNvPicPr>
            <a:picLocks noChangeAspect="1" noChangeArrowheads="1"/>
          </p:cNvPicPr>
          <p:nvPr/>
        </p:nvPicPr>
        <p:blipFill>
          <a:blip r:embed="rId3" cstate="print"/>
          <a:srcRect/>
          <a:stretch>
            <a:fillRect/>
          </a:stretch>
        </p:blipFill>
        <p:spPr bwMode="auto">
          <a:xfrm>
            <a:off x="2057400" y="0"/>
            <a:ext cx="4800600" cy="6858000"/>
          </a:xfrm>
          <a:prstGeom prst="rect">
            <a:avLst/>
          </a:prstGeom>
          <a:ln w="88900" cap="sq" cmpd="thickThin">
            <a:solidFill>
              <a:srgbClr val="000000"/>
            </a:solidFill>
            <a:prstDash val="solid"/>
            <a:miter lim="800000"/>
          </a:ln>
          <a:effectLst>
            <a:innerShdw blurRad="76200">
              <a:srgbClr val="000000"/>
            </a:innerShdw>
          </a:effectLst>
        </p:spPr>
      </p:pic>
      <p:pic>
        <p:nvPicPr>
          <p:cNvPr id="37891" name="Picture 3" descr="C:\Users\Ptr. Daniel White\Desktop\Marriage.jpg"/>
          <p:cNvPicPr>
            <a:picLocks noChangeAspect="1" noChangeArrowheads="1"/>
          </p:cNvPicPr>
          <p:nvPr/>
        </p:nvPicPr>
        <p:blipFill>
          <a:blip r:embed="rId4" cstate="print"/>
          <a:srcRect/>
          <a:stretch>
            <a:fillRect/>
          </a:stretch>
        </p:blipFill>
        <p:spPr bwMode="auto">
          <a:xfrm>
            <a:off x="0" y="685800"/>
            <a:ext cx="2514600" cy="2438400"/>
          </a:xfrm>
          <a:prstGeom prst="rect">
            <a:avLst/>
          </a:prstGeom>
          <a:ln w="88900" cap="sq" cmpd="thickThin">
            <a:solidFill>
              <a:srgbClr val="000000"/>
            </a:solidFill>
            <a:prstDash val="solid"/>
            <a:miter lim="800000"/>
          </a:ln>
          <a:effectLst>
            <a:innerShdw blurRad="76200">
              <a:srgbClr val="000000"/>
            </a:innerShdw>
          </a:effectLst>
        </p:spPr>
      </p:pic>
      <p:sp>
        <p:nvSpPr>
          <p:cNvPr id="2" name="Title 1"/>
          <p:cNvSpPr>
            <a:spLocks noGrp="1"/>
          </p:cNvSpPr>
          <p:nvPr>
            <p:ph type="title"/>
          </p:nvPr>
        </p:nvSpPr>
        <p:spPr>
          <a:xfrm>
            <a:off x="457200" y="274638"/>
            <a:ext cx="8229600" cy="2468562"/>
          </a:xfrm>
        </p:spPr>
        <p:txBody>
          <a:bodyPr>
            <a:noAutofit/>
          </a:bodyPr>
          <a:lstStyle/>
          <a:p>
            <a:r>
              <a:rPr lang="en-US" sz="4800" i="1" dirty="0" smtClean="0">
                <a:effectLst>
                  <a:glow rad="101600">
                    <a:schemeClr val="bg1">
                      <a:alpha val="60000"/>
                    </a:schemeClr>
                  </a:glow>
                </a:effectLst>
              </a:rPr>
              <a:t>“The voice of the bridegroom and of the bride shall be heard no more at all in thee…”</a:t>
            </a:r>
            <a:endParaRPr lang="en-US" sz="4800" i="1" dirty="0">
              <a:effectLst>
                <a:glow rad="101600">
                  <a:schemeClr val="bg1">
                    <a:alpha val="60000"/>
                  </a:schemeClr>
                </a:glow>
              </a:effectLst>
            </a:endParaRPr>
          </a:p>
        </p:txBody>
      </p:sp>
      <p:pic>
        <p:nvPicPr>
          <p:cNvPr id="37892" name="Picture 4" descr="C:\Users\Ptr. Daniel White\Desktop\platinum_marridge_ring_sm.jpg"/>
          <p:cNvPicPr>
            <a:picLocks noChangeAspect="1" noChangeArrowheads="1"/>
          </p:cNvPicPr>
          <p:nvPr/>
        </p:nvPicPr>
        <p:blipFill>
          <a:blip r:embed="rId5" cstate="print"/>
          <a:srcRect/>
          <a:stretch>
            <a:fillRect/>
          </a:stretch>
        </p:blipFill>
        <p:spPr bwMode="auto">
          <a:xfrm>
            <a:off x="6342591" y="3276600"/>
            <a:ext cx="2801409" cy="2819400"/>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21684473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C:\Users\Ptr. Daniel White\Desktop\Prophecy pictures\Revelation 1\0269 Os portões do inferno.jpg"/>
          <p:cNvPicPr>
            <a:picLocks noChangeAspect="1" noChangeArrowheads="1"/>
          </p:cNvPicPr>
          <p:nvPr/>
        </p:nvPicPr>
        <p:blipFill>
          <a:blip r:embed="rId3" cstate="print"/>
          <a:srcRect l="8333" t="3277" r="12500" b="39431"/>
          <a:stretch>
            <a:fillRect/>
          </a:stretch>
        </p:blipFill>
        <p:spPr bwMode="auto">
          <a:xfrm>
            <a:off x="0" y="0"/>
            <a:ext cx="9144000" cy="6858000"/>
          </a:xfrm>
          <a:prstGeom prst="rect">
            <a:avLst/>
          </a:prstGeom>
          <a:noFill/>
        </p:spPr>
      </p:pic>
      <p:pic>
        <p:nvPicPr>
          <p:cNvPr id="32771" name="Picture 3" descr="C:\Users\Ptr. Daniel White\Desktop\Prophecy pictures\Revelation 1\Catholic\Vatican St. Peter Cathedral 3.jpg"/>
          <p:cNvPicPr>
            <a:picLocks noChangeAspect="1" noChangeArrowheads="1"/>
          </p:cNvPicPr>
          <p:nvPr/>
        </p:nvPicPr>
        <p:blipFill>
          <a:blip r:embed="rId4" cstate="print"/>
          <a:srcRect/>
          <a:stretch>
            <a:fillRect/>
          </a:stretch>
        </p:blipFill>
        <p:spPr bwMode="auto">
          <a:xfrm>
            <a:off x="2438399" y="3402013"/>
            <a:ext cx="4800601" cy="3455987"/>
          </a:xfrm>
          <a:prstGeom prst="rect">
            <a:avLst/>
          </a:prstGeom>
          <a:ln>
            <a:noFill/>
          </a:ln>
          <a:effectLst>
            <a:softEdge rad="112500"/>
          </a:effectLst>
        </p:spPr>
      </p:pic>
      <p:sp>
        <p:nvSpPr>
          <p:cNvPr id="4" name="Title 3"/>
          <p:cNvSpPr>
            <a:spLocks noGrp="1"/>
          </p:cNvSpPr>
          <p:nvPr>
            <p:ph type="title"/>
          </p:nvPr>
        </p:nvSpPr>
        <p:spPr>
          <a:xfrm>
            <a:off x="457200" y="685800"/>
            <a:ext cx="8229600" cy="1295400"/>
          </a:xfrm>
        </p:spPr>
        <p:txBody>
          <a:bodyPr>
            <a:noAutofit/>
          </a:bodyPr>
          <a:lstStyle/>
          <a:p>
            <a:r>
              <a:rPr lang="en-US" sz="4800" i="1" dirty="0" smtClean="0">
                <a:ln>
                  <a:solidFill>
                    <a:schemeClr val="tx1"/>
                  </a:solidFill>
                </a:ln>
                <a:effectLst>
                  <a:glow rad="228600">
                    <a:schemeClr val="bg1">
                      <a:alpha val="40000"/>
                    </a:schemeClr>
                  </a:glow>
                </a:effectLst>
                <a:latin typeface="+mn-lt"/>
              </a:rPr>
              <a:t>“For by thy sorceries were all </a:t>
            </a:r>
            <a:br>
              <a:rPr lang="en-US" sz="4800" i="1" dirty="0" smtClean="0">
                <a:ln>
                  <a:solidFill>
                    <a:schemeClr val="tx1"/>
                  </a:solidFill>
                </a:ln>
                <a:effectLst>
                  <a:glow rad="228600">
                    <a:schemeClr val="bg1">
                      <a:alpha val="40000"/>
                    </a:schemeClr>
                  </a:glow>
                </a:effectLst>
                <a:latin typeface="+mn-lt"/>
              </a:rPr>
            </a:br>
            <a:r>
              <a:rPr lang="en-US" sz="4800" i="1" dirty="0" smtClean="0">
                <a:ln>
                  <a:solidFill>
                    <a:schemeClr val="tx1"/>
                  </a:solidFill>
                </a:ln>
                <a:effectLst>
                  <a:glow rad="228600">
                    <a:schemeClr val="bg1">
                      <a:alpha val="40000"/>
                    </a:schemeClr>
                  </a:glow>
                </a:effectLst>
                <a:latin typeface="+mn-lt"/>
              </a:rPr>
              <a:t>nations deceived.” </a:t>
            </a:r>
            <a:br>
              <a:rPr lang="en-US" sz="4800" i="1" dirty="0" smtClean="0">
                <a:ln>
                  <a:solidFill>
                    <a:schemeClr val="tx1"/>
                  </a:solidFill>
                </a:ln>
                <a:effectLst>
                  <a:glow rad="228600">
                    <a:schemeClr val="bg1">
                      <a:alpha val="40000"/>
                    </a:schemeClr>
                  </a:glow>
                </a:effectLst>
                <a:latin typeface="+mn-lt"/>
              </a:rPr>
            </a:br>
            <a:endParaRPr lang="en-US" sz="4800" i="1" dirty="0">
              <a:ln>
                <a:solidFill>
                  <a:schemeClr val="tx1"/>
                </a:solidFill>
              </a:ln>
              <a:effectLst>
                <a:glow rad="228600">
                  <a:schemeClr val="bg1">
                    <a:alpha val="40000"/>
                  </a:schemeClr>
                </a:glow>
              </a:effectLst>
              <a:latin typeface="+mn-lt"/>
            </a:endParaRPr>
          </a:p>
        </p:txBody>
      </p:sp>
    </p:spTree>
    <p:extLst>
      <p:ext uri="{BB962C8B-B14F-4D97-AF65-F5344CB8AC3E}">
        <p14:creationId xmlns:p14="http://schemas.microsoft.com/office/powerpoint/2010/main" val="36999012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583362"/>
          </a:xfrm>
        </p:spPr>
        <p:txBody>
          <a:bodyPr>
            <a:normAutofit/>
          </a:bodyPr>
          <a:lstStyle/>
          <a:p>
            <a:r>
              <a:rPr lang="en-US" sz="5400" i="1" dirty="0" smtClean="0"/>
              <a:t>“And I saw the woman drunken with the blood of the saints, and with the blood of the martyrs of Jesus: and when I saw her, I wondered with great admiration.”</a:t>
            </a:r>
            <a:endParaRPr lang="en-US" sz="5400" i="1" dirty="0"/>
          </a:p>
        </p:txBody>
      </p:sp>
    </p:spTree>
    <p:extLst>
      <p:ext uri="{BB962C8B-B14F-4D97-AF65-F5344CB8AC3E}">
        <p14:creationId xmlns:p14="http://schemas.microsoft.com/office/powerpoint/2010/main" val="27122921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C:\Users\Ptr. Daniel White\Desktop\Prophecy pictures\Revelation 1\guillotine[1].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3" name="Title 2"/>
          <p:cNvSpPr>
            <a:spLocks noGrp="1"/>
          </p:cNvSpPr>
          <p:nvPr>
            <p:ph type="title"/>
          </p:nvPr>
        </p:nvSpPr>
        <p:spPr>
          <a:xfrm>
            <a:off x="457200" y="274638"/>
            <a:ext cx="8229600" cy="4297362"/>
          </a:xfrm>
        </p:spPr>
        <p:txBody>
          <a:bodyPr>
            <a:normAutofit/>
          </a:bodyPr>
          <a:lstStyle/>
          <a:p>
            <a:r>
              <a:rPr lang="en-US" i="1" dirty="0" smtClean="0">
                <a:effectLst>
                  <a:glow rad="101600">
                    <a:schemeClr val="bg1">
                      <a:alpha val="60000"/>
                    </a:schemeClr>
                  </a:glow>
                </a:effectLst>
              </a:rPr>
              <a:t>“In her was found  the blood of the prophets, and of saints, and of all that were slain upon the earth.”</a:t>
            </a:r>
            <a:br>
              <a:rPr lang="en-US" i="1" dirty="0" smtClean="0">
                <a:effectLst>
                  <a:glow rad="101600">
                    <a:schemeClr val="bg1">
                      <a:alpha val="60000"/>
                    </a:schemeClr>
                  </a:glow>
                </a:effectLst>
              </a:rPr>
            </a:br>
            <a:endParaRPr lang="en-US" i="1" dirty="0">
              <a:effectLst>
                <a:glow rad="101600">
                  <a:schemeClr val="bg1">
                    <a:alpha val="60000"/>
                  </a:schemeClr>
                </a:glow>
              </a:effectLst>
            </a:endParaRPr>
          </a:p>
        </p:txBody>
      </p:sp>
    </p:spTree>
    <p:extLst>
      <p:ext uri="{BB962C8B-B14F-4D97-AF65-F5344CB8AC3E}">
        <p14:creationId xmlns:p14="http://schemas.microsoft.com/office/powerpoint/2010/main" val="30570282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9938" name="Picture 2" descr="C:\Users\Ptr. Daniel White\Pictures\4-Bib Pics-Misc\Persecution\Martyrdom 1193-168.jpg"/>
          <p:cNvPicPr>
            <a:picLocks noChangeAspect="1" noChangeArrowheads="1"/>
          </p:cNvPicPr>
          <p:nvPr/>
        </p:nvPicPr>
        <p:blipFill>
          <a:blip r:embed="rId3" cstate="print"/>
          <a:srcRect/>
          <a:stretch>
            <a:fillRect/>
          </a:stretch>
        </p:blipFill>
        <p:spPr bwMode="auto">
          <a:xfrm>
            <a:off x="0" y="3733801"/>
            <a:ext cx="6629399" cy="3124200"/>
          </a:xfrm>
          <a:prstGeom prst="rect">
            <a:avLst/>
          </a:prstGeom>
          <a:ln>
            <a:noFill/>
          </a:ln>
          <a:effectLst>
            <a:softEdge rad="112500"/>
          </a:effectLst>
        </p:spPr>
      </p:pic>
      <p:pic>
        <p:nvPicPr>
          <p:cNvPr id="39940" name="Picture 4" descr="C:\Users\Ptr. Daniel White\Pictures\4-Bib Pics-Misc\Persecution\Faithful's death 1172-105_.jpg"/>
          <p:cNvPicPr>
            <a:picLocks noChangeAspect="1" noChangeArrowheads="1"/>
          </p:cNvPicPr>
          <p:nvPr/>
        </p:nvPicPr>
        <p:blipFill>
          <a:blip r:embed="rId4" cstate="print"/>
          <a:srcRect/>
          <a:stretch>
            <a:fillRect/>
          </a:stretch>
        </p:blipFill>
        <p:spPr bwMode="auto">
          <a:xfrm>
            <a:off x="0" y="0"/>
            <a:ext cx="3276600" cy="4038600"/>
          </a:xfrm>
          <a:prstGeom prst="rect">
            <a:avLst/>
          </a:prstGeom>
          <a:ln>
            <a:noFill/>
          </a:ln>
          <a:effectLst>
            <a:softEdge rad="112500"/>
          </a:effectLst>
        </p:spPr>
      </p:pic>
      <p:pic>
        <p:nvPicPr>
          <p:cNvPr id="3074" name="Picture 2" descr="C:\Users\Ptr. Daniel White\Desktop\lenepveustake.jpg"/>
          <p:cNvPicPr>
            <a:picLocks noChangeAspect="1" noChangeArrowheads="1"/>
          </p:cNvPicPr>
          <p:nvPr/>
        </p:nvPicPr>
        <p:blipFill>
          <a:blip r:embed="rId5" cstate="print"/>
          <a:srcRect/>
          <a:stretch>
            <a:fillRect/>
          </a:stretch>
        </p:blipFill>
        <p:spPr bwMode="auto">
          <a:xfrm>
            <a:off x="6019801" y="0"/>
            <a:ext cx="3124200" cy="6858000"/>
          </a:xfrm>
          <a:prstGeom prst="rect">
            <a:avLst/>
          </a:prstGeom>
          <a:ln>
            <a:noFill/>
          </a:ln>
          <a:effectLst>
            <a:softEdge rad="112500"/>
          </a:effectLst>
        </p:spPr>
      </p:pic>
      <p:pic>
        <p:nvPicPr>
          <p:cNvPr id="39941" name="Picture 5" descr="C:\Users\Ptr. Daniel White\Pictures\4-Bib Pics-Misc\Persecution\Christian Martyr.jpg"/>
          <p:cNvPicPr>
            <a:picLocks noChangeAspect="1" noChangeArrowheads="1"/>
          </p:cNvPicPr>
          <p:nvPr/>
        </p:nvPicPr>
        <p:blipFill>
          <a:blip r:embed="rId6" cstate="print"/>
          <a:srcRect/>
          <a:stretch>
            <a:fillRect/>
          </a:stretch>
        </p:blipFill>
        <p:spPr bwMode="auto">
          <a:xfrm>
            <a:off x="2895600" y="0"/>
            <a:ext cx="3276600" cy="2667000"/>
          </a:xfrm>
          <a:prstGeom prst="rect">
            <a:avLst/>
          </a:prstGeom>
          <a:ln>
            <a:noFill/>
          </a:ln>
          <a:effectLst>
            <a:softEdge rad="112500"/>
          </a:effectLst>
        </p:spPr>
      </p:pic>
      <p:pic>
        <p:nvPicPr>
          <p:cNvPr id="2" name="Picture 2" descr="C:\Users\Ptr. Daniel White\Desktop\Persecution of Christians 4.jpg"/>
          <p:cNvPicPr>
            <a:picLocks noChangeAspect="1" noChangeArrowheads="1"/>
          </p:cNvPicPr>
          <p:nvPr/>
        </p:nvPicPr>
        <p:blipFill>
          <a:blip r:embed="rId7" cstate="print"/>
          <a:srcRect/>
          <a:stretch>
            <a:fillRect/>
          </a:stretch>
        </p:blipFill>
        <p:spPr bwMode="auto">
          <a:xfrm>
            <a:off x="2819400" y="2057400"/>
            <a:ext cx="3581400" cy="2819400"/>
          </a:xfrm>
          <a:prstGeom prst="rect">
            <a:avLst/>
          </a:prstGeom>
          <a:ln>
            <a:noFill/>
          </a:ln>
          <a:effectLst>
            <a:softEdge rad="112500"/>
          </a:effectLst>
        </p:spPr>
      </p:pic>
    </p:spTree>
    <p:extLst>
      <p:ext uri="{BB962C8B-B14F-4D97-AF65-F5344CB8AC3E}">
        <p14:creationId xmlns:p14="http://schemas.microsoft.com/office/powerpoint/2010/main" val="20002299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C:\Users\Ptr. Daniel White\Desktop\Prophecy pictures\Revelation 1\image05.jpg"/>
          <p:cNvPicPr>
            <a:picLocks noChangeAspect="1" noChangeArrowheads="1"/>
          </p:cNvPicPr>
          <p:nvPr/>
        </p:nvPicPr>
        <p:blipFill>
          <a:blip r:embed="rId3" cstate="print"/>
          <a:srcRect/>
          <a:stretch>
            <a:fillRect/>
          </a:stretch>
        </p:blipFill>
        <p:spPr bwMode="auto">
          <a:xfrm>
            <a:off x="-231776" y="0"/>
            <a:ext cx="9375775" cy="6858000"/>
          </a:xfrm>
          <a:prstGeom prst="rect">
            <a:avLst/>
          </a:prstGeom>
          <a:noFill/>
        </p:spPr>
      </p:pic>
      <p:sp>
        <p:nvSpPr>
          <p:cNvPr id="3" name="Title 2"/>
          <p:cNvSpPr>
            <a:spLocks noGrp="1"/>
          </p:cNvSpPr>
          <p:nvPr>
            <p:ph type="title"/>
          </p:nvPr>
        </p:nvSpPr>
        <p:spPr>
          <a:xfrm>
            <a:off x="457200" y="274638"/>
            <a:ext cx="8229600" cy="5973762"/>
          </a:xfrm>
        </p:spPr>
        <p:txBody>
          <a:bodyPr>
            <a:normAutofit/>
          </a:bodyPr>
          <a:lstStyle/>
          <a:p>
            <a:r>
              <a:rPr lang="en-US" i="1" dirty="0" smtClean="0">
                <a:effectLst>
                  <a:glow rad="101600">
                    <a:schemeClr val="bg1">
                      <a:alpha val="60000"/>
                    </a:schemeClr>
                  </a:glow>
                </a:effectLst>
              </a:rPr>
              <a:t>Revelation 19:1-3 </a:t>
            </a:r>
            <a:br>
              <a:rPr lang="en-US" i="1" dirty="0" smtClean="0">
                <a:effectLst>
                  <a:glow rad="101600">
                    <a:schemeClr val="bg1">
                      <a:alpha val="60000"/>
                    </a:schemeClr>
                  </a:glow>
                </a:effectLst>
              </a:rPr>
            </a:br>
            <a:r>
              <a:rPr lang="en-US" i="1" dirty="0" smtClean="0">
                <a:effectLst>
                  <a:glow rad="101600">
                    <a:schemeClr val="bg1">
                      <a:alpha val="60000"/>
                    </a:schemeClr>
                  </a:glow>
                </a:effectLst>
              </a:rPr>
              <a:t>“And after these things I heard a great voice of much people in heaven, saying, Alleluia; Salvation, and glory, and </a:t>
            </a:r>
            <a:r>
              <a:rPr lang="en-US" i="1" dirty="0" err="1" smtClean="0">
                <a:effectLst>
                  <a:glow rad="101600">
                    <a:schemeClr val="bg1">
                      <a:alpha val="60000"/>
                    </a:schemeClr>
                  </a:glow>
                </a:effectLst>
              </a:rPr>
              <a:t>honour</a:t>
            </a:r>
            <a:r>
              <a:rPr lang="en-US" i="1" dirty="0" smtClean="0">
                <a:effectLst>
                  <a:glow rad="101600">
                    <a:schemeClr val="bg1">
                      <a:alpha val="60000"/>
                    </a:schemeClr>
                  </a:glow>
                </a:effectLst>
              </a:rPr>
              <a:t>, and power, unto the Lord our God.”</a:t>
            </a:r>
            <a:endParaRPr lang="en-US" i="1" dirty="0">
              <a:effectLst>
                <a:glow rad="101600">
                  <a:schemeClr val="bg1">
                    <a:alpha val="60000"/>
                  </a:schemeClr>
                </a:glow>
              </a:effectLst>
            </a:endParaRPr>
          </a:p>
        </p:txBody>
      </p:sp>
      <p:pic>
        <p:nvPicPr>
          <p:cNvPr id="4" name="Picture 2" descr="C:\Users\Ptr. Daniel White\Desktop\Prophecy pictures\Revelation 1\image05.jpg"/>
          <p:cNvPicPr>
            <a:picLocks noChangeAspect="1" noChangeArrowheads="1"/>
          </p:cNvPicPr>
          <p:nvPr/>
        </p:nvPicPr>
        <p:blipFill>
          <a:blip r:embed="rId3" cstate="print"/>
          <a:srcRect l="62615" t="92222" r="1625"/>
          <a:stretch>
            <a:fillRect/>
          </a:stretch>
        </p:blipFill>
        <p:spPr bwMode="auto">
          <a:xfrm>
            <a:off x="-381000" y="6172200"/>
            <a:ext cx="3505200" cy="914400"/>
          </a:xfrm>
          <a:prstGeom prst="rect">
            <a:avLst/>
          </a:prstGeom>
          <a:ln>
            <a:noFill/>
          </a:ln>
          <a:effectLst>
            <a:softEdge rad="112500"/>
          </a:effectLst>
        </p:spPr>
      </p:pic>
    </p:spTree>
    <p:extLst>
      <p:ext uri="{BB962C8B-B14F-4D97-AF65-F5344CB8AC3E}">
        <p14:creationId xmlns:p14="http://schemas.microsoft.com/office/powerpoint/2010/main" val="25965411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Ptr. Daniel White\Desktop\Prophecy pictures\Revelation 1\wrath_of_god.jpg"/>
          <p:cNvPicPr>
            <a:picLocks noChangeAspect="1" noChangeArrowheads="1"/>
          </p:cNvPicPr>
          <p:nvPr/>
        </p:nvPicPr>
        <p:blipFill>
          <a:blip r:embed="rId3" cstate="print"/>
          <a:srcRect/>
          <a:stretch>
            <a:fillRect/>
          </a:stretch>
        </p:blipFill>
        <p:spPr bwMode="auto">
          <a:xfrm>
            <a:off x="0" y="-347663"/>
            <a:ext cx="9144000" cy="7315201"/>
          </a:xfrm>
          <a:prstGeom prst="rect">
            <a:avLst/>
          </a:prstGeom>
          <a:noFill/>
        </p:spPr>
      </p:pic>
      <p:pic>
        <p:nvPicPr>
          <p:cNvPr id="4" name="Picture 2" descr="C:\Users\Ptr. Daniel White\Desktop\babylon-angel.jpg"/>
          <p:cNvPicPr>
            <a:picLocks noChangeAspect="1" noChangeArrowheads="1"/>
          </p:cNvPicPr>
          <p:nvPr/>
        </p:nvPicPr>
        <p:blipFill>
          <a:blip r:embed="rId4" cstate="print"/>
          <a:srcRect/>
          <a:stretch>
            <a:fillRect/>
          </a:stretch>
        </p:blipFill>
        <p:spPr bwMode="auto">
          <a:xfrm>
            <a:off x="685800" y="1981200"/>
            <a:ext cx="3987800" cy="4191000"/>
          </a:xfrm>
          <a:prstGeom prst="ellipse">
            <a:avLst/>
          </a:prstGeom>
          <a:ln>
            <a:noFill/>
          </a:ln>
          <a:effectLst>
            <a:softEdge rad="112500"/>
          </a:effectLst>
        </p:spPr>
      </p:pic>
      <p:sp>
        <p:nvSpPr>
          <p:cNvPr id="3" name="Title 2"/>
          <p:cNvSpPr>
            <a:spLocks noGrp="1"/>
          </p:cNvSpPr>
          <p:nvPr>
            <p:ph type="title"/>
          </p:nvPr>
        </p:nvSpPr>
        <p:spPr>
          <a:xfrm>
            <a:off x="4114800" y="2362200"/>
            <a:ext cx="4876800" cy="4343400"/>
          </a:xfrm>
        </p:spPr>
        <p:txBody>
          <a:bodyPr>
            <a:normAutofit fontScale="90000"/>
          </a:bodyPr>
          <a:lstStyle/>
          <a:p>
            <a:r>
              <a:rPr lang="en-US" i="1" dirty="0" smtClean="0">
                <a:effectLst>
                  <a:glow rad="101600">
                    <a:schemeClr val="bg1">
                      <a:alpha val="60000"/>
                    </a:schemeClr>
                  </a:glow>
                </a:effectLst>
              </a:rPr>
              <a:t>“True and righteousness are thy judgments: for he hath judged the great whore, which did corrupt the earth…”</a:t>
            </a:r>
            <a:endParaRPr lang="en-US" i="1" dirty="0">
              <a:effectLst>
                <a:glow rad="101600">
                  <a:schemeClr val="bg1">
                    <a:alpha val="60000"/>
                  </a:schemeClr>
                </a:glow>
              </a:effectLst>
            </a:endParaRPr>
          </a:p>
        </p:txBody>
      </p:sp>
    </p:spTree>
    <p:extLst>
      <p:ext uri="{BB962C8B-B14F-4D97-AF65-F5344CB8AC3E}">
        <p14:creationId xmlns:p14="http://schemas.microsoft.com/office/powerpoint/2010/main" val="39363327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4" name="Picture 4" descr="http://annswordplay.files.wordpress.com/2011/08/fire-and-smoke1.jpg"/>
          <p:cNvPicPr>
            <a:picLocks noChangeAspect="1" noChangeArrowheads="1"/>
          </p:cNvPicPr>
          <p:nvPr/>
        </p:nvPicPr>
        <p:blipFill>
          <a:blip r:embed="rId3" cstate="print">
            <a:lum bright="-20000"/>
          </a:blip>
          <a:srcRect/>
          <a:stretch>
            <a:fillRect/>
          </a:stretch>
        </p:blipFill>
        <p:spPr bwMode="auto">
          <a:xfrm>
            <a:off x="-1295400" y="-228600"/>
            <a:ext cx="10656537" cy="7086600"/>
          </a:xfrm>
          <a:prstGeom prst="rect">
            <a:avLst/>
          </a:prstGeom>
          <a:noFill/>
        </p:spPr>
      </p:pic>
      <p:sp>
        <p:nvSpPr>
          <p:cNvPr id="5" name="Title 4"/>
          <p:cNvSpPr>
            <a:spLocks noGrp="1"/>
          </p:cNvSpPr>
          <p:nvPr>
            <p:ph type="title"/>
          </p:nvPr>
        </p:nvSpPr>
        <p:spPr>
          <a:xfrm>
            <a:off x="457200" y="274638"/>
            <a:ext cx="8229600" cy="1935162"/>
          </a:xfrm>
        </p:spPr>
        <p:txBody>
          <a:bodyPr>
            <a:normAutofit/>
          </a:bodyPr>
          <a:lstStyle/>
          <a:p>
            <a:r>
              <a:rPr lang="en-US" sz="4800" i="1" dirty="0" smtClean="0">
                <a:effectLst>
                  <a:glow rad="101600">
                    <a:schemeClr val="bg1">
                      <a:alpha val="60000"/>
                    </a:schemeClr>
                  </a:glow>
                </a:effectLst>
              </a:rPr>
              <a:t>“And her smoke rose up </a:t>
            </a:r>
            <a:br>
              <a:rPr lang="en-US" sz="4800" i="1" dirty="0" smtClean="0">
                <a:effectLst>
                  <a:glow rad="101600">
                    <a:schemeClr val="bg1">
                      <a:alpha val="60000"/>
                    </a:schemeClr>
                  </a:glow>
                </a:effectLst>
              </a:rPr>
            </a:br>
            <a:r>
              <a:rPr lang="en-US" sz="4800" i="1" dirty="0" smtClean="0">
                <a:effectLst>
                  <a:glow rad="101600">
                    <a:schemeClr val="bg1">
                      <a:alpha val="60000"/>
                    </a:schemeClr>
                  </a:glow>
                </a:effectLst>
              </a:rPr>
              <a:t>forever and ever…”</a:t>
            </a:r>
            <a:endParaRPr lang="en-US" sz="4800" i="1" dirty="0">
              <a:effectLst>
                <a:glow rad="101600">
                  <a:schemeClr val="bg1">
                    <a:alpha val="60000"/>
                  </a:schemeClr>
                </a:glow>
              </a:effectLst>
            </a:endParaRPr>
          </a:p>
        </p:txBody>
      </p:sp>
      <p:pic>
        <p:nvPicPr>
          <p:cNvPr id="4098" name="Picture 2" descr="C:\Users\Ptr. Daniel White\Desktop\The fall of babylon 2.bmp"/>
          <p:cNvPicPr>
            <a:picLocks noChangeAspect="1" noChangeArrowheads="1"/>
          </p:cNvPicPr>
          <p:nvPr/>
        </p:nvPicPr>
        <p:blipFill>
          <a:blip r:embed="rId4" cstate="print"/>
          <a:srcRect/>
          <a:stretch>
            <a:fillRect/>
          </a:stretch>
        </p:blipFill>
        <p:spPr bwMode="auto">
          <a:xfrm>
            <a:off x="2590800" y="3428999"/>
            <a:ext cx="3429000" cy="3429001"/>
          </a:xfrm>
          <a:prstGeom prst="rect">
            <a:avLst/>
          </a:prstGeom>
          <a:ln>
            <a:noFill/>
          </a:ln>
          <a:effectLst>
            <a:softEdge rad="112500"/>
          </a:effectLst>
        </p:spPr>
      </p:pic>
      <p:sp>
        <p:nvSpPr>
          <p:cNvPr id="20482" name="AutoShape 2" descr="data:image/jpeg;base64,/9j/4AAQSkZJRgABAQAAAQABAAD/2wCEAAkGBhQSERQUExQVFRUWGBcXFhcXFxcXGBgWGRcVGBgXFRUXHCYeGBwjGhgXHy8gIycpLCwsFx4xNTAqNSYrLCkBCQoKDgwOGA8PGikcHyQpLCwsLCksLCwsKSksLCwpLCwtLSksLCkqKSktKiwsKSkpKSkpKSwsLCwsLCksLCwpKf/AABEIALcBEwMBIgACEQEDEQH/xAAbAAACAwEBAQAAAAAAAAAAAAAEBQIDBgABB//EADkQAAEDAgUCBAQEBgICAwAAAAEAAhEDIQQFEjFBUWEicYGRBhMyobHB0fAUI0JS4fEVYnKCJJKy/8QAGgEAAgMBAQAAAAAAAAAAAAAAAAECAwQFBv/EACsRAAICAQQCAgECBwEAAAAAAAABAhEDBBIhMSJBE1GBBcEjM2FxkbHxFP/aAAwDAQACEQMRAD8AxGGwxY7xDyI291o6eG0jt1STD46wHvOxK0IzGm+iNLDqY0lwFpvAA9VnyN2kb8CSTke0S6odp0mew9f3stDmGcVH0GU2Fhf9LnbGIMR3iLpRRllIhrdJILjP1A2iQSTMTbhV4GbOMmZAsAbcmVjyY8SalLmukboSy5KXX9QKjhqrKnia654vMLdZPjmNGlzrGNQ3i2xjZJX0SPH4ummYHqEJhGMebFwLeLEkdO4Uc+KGaO7olCU4XjfRrsyyINILXamX9CRYH3Suo8UqZi/EdF2V5gWA09ZI3DTvH9o4iZMcIHN3ln1fS7mPRVaeKjLZL/o8sp7NzdiPM8S5+pzYAHt5Sg8LW/layZkkNU8xwtJhAcX3OwNrjgfmhGU3OaG3gSAI6d12l0cGXfIZkeKGpzb3Fvz/ACVtKoXOPr9rJPhK3y6gd0Ok9pESm+YYosDSINrlMRTTpmXA9DHnIUMRSa5rTcIT/liDKlhMeHAg7j92Sj2WT6SFePZDoHoqvm97ozFU7oSowAqwoK3OKk1RcZRGGpSVCUqLscN7o9aCm+QONOq1/Gx8iqKVDsrKTXA22BWWWX6Opj0qXZs8W4t22QuqVDDY4VBAMkC/6oZwcHAIq+UVtqPi/Qex0brsVmHhLSVY7BkxeOqEr5Sx27zPmn8KfZWtU48IFbWLjDRKLwFEtmbX2t03P3RDKYpshl467lJ30axfrtex9xE+oVmxJcFDzuT56C8di4qOkybNEc+iz2YZW+NRIPJBt7dR5IytiC01DAmdRG5tvHaUhx2bPebmR0v0VWyXCiao5sb3Of4IOdqsTBn0jz44VVetYAumOBsvatdpH0gRA/VCOdOwV0YmfJk445O1qXzFVpUSrKMu5l1StKt/5JwgDhBKJTIsMfi5MrkHC5FhtNZl2Qve4AAmdoWjw+VjDOLTAeQSZ4aBJ/XvZPfgMUnUXVYkUxBixDomD6JB8X5kRU+YWmHam6j/AGlvhB6wT9lycOTJlyyT4SO1leOEUoqyzDBocHOLS9xEbeEHbbfhaI4Fr2EuEnhxtAHQXWB+HqLqjwXOjTG9rDkfvlfQ6uIcXMa5wDWgdP8A9DtCxa5uM6RuwXKCf2LaYd8w0yNxIO9tvq/VHZXgaLHglw1TtF9oInaE7GAotm7bixBueSBvz+KSZrSaAKjD1BEEGO6yb5ZJKP2SWWMk+0L8zLWvMAXJgDm+69xeZa6TWPE6eTeRx6pUC/xOdtxt9vuvcPQLzc78cruKMIRTfo57c8sqXsozHCNrN1QJbYEoR2EeGAMBsBcmOycNpXIjw/ogq+LlxDbG9yVrwz3xs5+pxfFPazKY/WwkPbGozwZjoQqG5gR4ZlvA6eS0xpU3EGoA4ifK+/4IHNcHScz+UwB8/wBNp85V9mYSnEDkSqvmwZbPuiHZHWAkstE7hUPw5BiCClwie5y4CGh72l3A3QtQmbpnQqupsiAQb90uxD5cTsnF2KcHB0zyi2SFo8vywRaYO5hZuk6CtHlePLi1rRc/uVl1Km14nR0Esab3h/8AAl0U2iJuXbw0beUq+h8MtaPG4knjb2hOMJhdIkm5348gpQC7ySw43GPl2LV6lTn4PhCzAZQ2m4lrt9wb+XkmLcL4g6RZRqUBJ/DuosqxYrTSMDm2DZhXeDaYKEqvDR1PVM6tSVnscI1ai4RsRymQC6WN/wCyFzHNBYSQADseTO6UV8aGmL+qCq4olOgDaNV9R4a2dZkTv4TvqHTuiMZ8L6ANJlOsky00aZc673x6DpKvNSSSdgosdmJq5aWkAiJMKWNy75fM/ZPMXivFPASvN8Y1+yKHuFBco6VdhqAdJmIVtR46SnQtwC8KpTeVWmkJuz1cvFydBZ9YyrEmjgzR06XOqAvdO97XHG3buqMZl/zCA5wOr+kngblpHMKnDgm7xcOIImBwLjY8covH4jRScRcxbtJgiOIWHHFQdX2dPJ5xtLlFFPKGmmWtcS5uxMAwNhcppgcYDSAe2I8PabDc+SzOWZo6o8MnSJMk9I2Tz+MBpGQ0aTI797eS52sh5V3+x1tG90L69F+GqONZsOlsxvuPyRmZVtAcXC24dvueo7pdhajG6XupjzBk9pm3CnmWOD2RpsdJ3kXvE83vdY4wcssaRoyvZFyfVC1uMJdDW25JtE890QKrWy5w397fvZR1jptspMdLt/32Xdmlwjh4ZSVyKcfjA1zS5zheIGxHkkWPxUSWzB2JBBjyKMrZmDWEkllzeOOnSUuxeZteHav/AF7Dt0WqEFFUjnZMksjuQvdiyupY4hBvcogqwrNBl+alz2tcfD3RmNrU6josIsHb+/ZZVr4Um4gzKTSY1JxdoPzDDupkEwWnYi49uEvc6UY/FamxPuq8sy41qrWCQDuYmAklRKc3LsFAvC2fwhkz2h73sLSbN1CDHkbpxlWR0qLQNILhfUQC6fOLJhVqptlaIml12/FVfOANgpOPhk7oKrUUbJJHuJeZsUOJCtbUHKjiKgiyRIhUeIlLsZ45j+karbwP9ryrWM7pfi8T8snuI3TRFiDEG59VLA1AKrNQkahI9f8ASliawdsh6VFxI0gkk2gc9lMRv83xxbZJa2bACxR1bBVqtJmtsVCCHenJjqLpLiMieHXvYm3EcXSIgeNxgdtdBtYSfyWiblzKbZjxH7DhAVGU2X5TAEOELW9Sdk6bgGsbtO26jl+GlrXOM8gdLqvMsZ0QAqzJ4JMDyslZCLqmTKqNA/UdkwKoXKRXqBG6y/E1WyHDUP6pFzq69dk1y7EQHeHY2nkcfoklbGEO8JkOF07yRjiHAXNv8yuXqpqHkd/QwclT4EmLwRZVcBbXt6p5TwhDRJBtFjt1Hf8AJBZtgn/NJ22A4H72U8NWc6mLy4bkf4VaistSfRe8jwpxj2NaTAxsG4iL39kI2iXOgEkdJVIxDrgcbyudXcyHgRF7/krNqhe0p3SyVuboY1MmMHjvuEopEth74I2sb9NvVGOzgVWubJBjg3Sh7dAl5J9eigo5Mie4t34cMlRXmuWU6jTUpRqFyAbR10nbhZetTIN1qMPWY1w08yCOoUc8wmoAtAjsFswtxW1s5urgpS3xVWZcr0NV5phWUMPJgSSeivc0uzIscm6QG5qhC32V/Agr0nQYqN9WiwMmOyQfEPwq7CvgvDhxuD6hZ8erxTltT5L8mkyQQhBWq+DMI8ONWfDBbHW/2SDDZa+oYbHqQB7lbzI8G6nhWNgahJd5kk37wQtG5PhGWUJJW0H1S4vGkWkT5LsbUg2VmHeYdO8JXi6u88JkAqs/wT2S2tibd1fWr/ymz0/19kkq4oAz7IodhVXFkiw9UFVx+nlA47GuBvsgK2JlOhWH18wkoPMMWH3En9UI6omGT5JUrmwhgPicdt7gdSmAJl+DdUcIY5wkAkAkDzjZfQMFlLWBp5bt2VuEw7afhYA1tz4RA+yjjceGjuotjotqOI1X4WUxWZeItPNpTbD4wucbX+10q+JctLPENj9kIUuBbWzCAbzv6dEupvDnjUbKt4hQe+TJUyI7q5lpsDbhK8Riy4oUlRJSAsL1B7pUSV4gD1cvIXIHRpsI+StX8M1Qxxl0lxv6f7WJNWDZNcnxJLxJ5C5erxbos72jzJVE3+e0Q9tmgyPCNpPSUhw+GFN2ky10Q4RafPuFe7N4qtF9IFj17r3H4guIcbi59YtB8ly8Cmmsb6Z08kVCLkuaRRmFSNtzCWY7G28wrcRUieZ5/GPwSBxLnEtm52XbjiijiSzyknYXgqn8wXibK7M6m/Kll+VVNXB67dNlXmOEc4+kp/LC2rE9Pk4lQrp1d43P4oqni3WaTI6fp0SxxIKY4Clq/fCWTxVl2JufiybsCz6r+XX7WTvAUgdAphoiQ4R16ndTwGSNqkDVD9gBv7Jq74Xe0sDS0nckzPa23K5ebUJ+LfJ1McI430kPckwX8PTcdQMtIPQk3EeWyx/xBhn4qtBMEneJAAHQLS18I6hQOt20kkm4FzfpygsA4Gn8wAyRyCDH/idlp0OJJb3y2cjWTe50xThPhdrHN8ZIBkt0xJA8/JNcXSLWFrDcmTxvG67FYkhlrEjpsk2NzR5pyBtZxF479YK6Sasw5Iza+y3C40tqupEzIlpjkbifL8kLinFxIBAMH7cKn4exgJqOMlwgAbwDufcIHNMyipqaNjeNvdWmUZ5XWc9jgRsIJPY8e6z2aHS8jiUfhM5DWuj+q8bEJJj8TrcShAdjcVrg88oNzl45yjqTA9lfQPhakGYRpIILi51/OB6QF8+G6+k5m6KQa2wENtsJAi3T9UpEl2XsxUm20EpNmlOQHNNtiPX9+yqOYljo6eEN6yYCu/g3ueGzA3M/dQJ17L8kpwCSPL7qGdY0BhabplVrhsNCzOd0CSS2SPupIrk7Zn6wFzPO3uhnoitRcbkR++iHd3UyJBRKkQowgDxH4fKKj26gw6d56+XVPPhrJQ1prVAL2aHNBiD9V9imVbEvIMC3t7KLJLgyH8Ef7XexXiePzd4MT91yW1lu9fRVmmUPpPII53Fx7oTDPIctZXrtq03OJ5gc9N1lahhyzxcpR8ja1CE/FjlmNLi3VeLJxgyZAmQZMSs01x3TjKsFUc4QHAxMkGI6rBkx1yjrQypqpexh/wANVc46W2/7WH3S7GZFUpHWQPQz2WvpVdLSC8vIuQIEA8x09UfWysNYyXh7tRMSDBA2OnpKpernF81/ZFT0+OkueT57TxFanaHAgzER2naf9oZuGfUY9wBhvicTAjiO89FtszbTcDrZYEAFplxNxAJ7pZiMD8plWCXU3gN3EcGSRYm33UY6rdzVNmj4OEr4McylqY6RtcIvJ8I42DonsSr6mAaGtGqZAPTe602FwbKTA4HSQ1tzFzAKuzamo0vZHFpvK36A8koOo141DV36LXVaoYderxuvHAF0hxGBJqMrBzSPLrx+nkp5liyGlxc0RsCYBMWmBZU4cH/ompy6X+yrV5o4ltXf7FuLx8tOoz15WYr5xUBcQbew/BHVcTbRqF26nP6zsR6JdiMQXuDGkAG0727DYHddyEdqo4GSe6VnmDzh1V4aXAHny7DlN8LjGSWsueWnmBx/lZ6rm9KlLQ2OQYkzEc7Jj8H4v5jq1RzSNonYdQPsieOM1ySxZ54ncR03KqbC9zRpNQCRvHKDxTadNsaWkcyJnqi8diwG6uosshm2YFzu3RSS9FMnbsqzvGMf9IA9Fn+URiqoJ8ITLL8BqZoABe+97ffsrCImhQC3GTfDDWajULHu8pA/+2/nCIxWS0nCA1sAyYA378pWBgC1bDDZi5+FDyfp8Lu5A/MQiMJhKNEFzGybjxXPkJV+BxLKzKjCwcGwHluBuk2NIR0WDW0lzjqcx0W69ed07bWeKh1ARN77Cdp/ey8pYKmwiXBx0h3Ex19kJm9N9yySHEiPzVblyXRhxa5PczqljzJslGKzPgI2q19TDte4EES3a5iBKzdeZViKAp+I1WQ1WnyqA4rxziUws8cVFcispph1ZgcJBMH8kAbGrTc2jTa063BgFuYG4VeKwT3MbLtFvpuT6kcpyyk2kwf9R9umyRZlnsOtcdkgBX5E6frp+y5LqmdPJK5MBlhC7SYgBw8R3gjYLzCZFUqmT4WzEkG/Uhv6wvfht7n1GgAlrbnoDB0rTUKsl15Ld+e/vZZn4+JvV5G5dC/B5GxlUNLw4huoNI3P9M8b8FP6OeRZsaokiN+NuyxuLNbW7SD43agb7Xj8VtMpyR1RjXfN+W7c+EGTaxmDx1WHWSjCKs36R7rcgnKaYfrqGKbmfVqsBAkHy7fsp8XnLnlobMOvckDc8yDG+xUsdgqjH/LdUJF3PDdnTJGrrYC3G6UUcQZ1AeI3EgEEC1hEDf7LFhxqTcrOhKTVPv6HdWm5wgA6o2I0Mg+JxAk37oTM8fppCmHB56iTE3At2hV4ek+oZ2PQdIuPW/ZVUsuNISR5GN77e0qCjFPl3RoVtfQKfCykYEiJ9z/lF52D8plQkgOOwO0BSq4a0t9PLhJ80eSC1xN9hP2WnGt8kUZpbIMe5Li9VMkmGt8I33ABJPe4UMzx7HMd4Q7TEDjY3jnyQuAwhZhG6zpGovd1LTEC3MD0Wbq48A1A3Z1hzzZdeGNRVI85kzynJuXY/wAGNWHDzb6mgmx0zIgDvb0WeoYrQ9ziTLZhvWQRv5wiaWLccMYMFhjrLXEkHtBBCVHU54A8TjG1ySfxVyMj4YVi8E8XeLxJ7eaf/COJ8LWiI1O1zaBvJPt7pVjWVakTSeCbXBiYm0p58N4YtotaxpFSpqL3EfSGuIA7bbckpvoSG2eDSwRsFicdiYnqd+VusezVS31bAmIvw6O6+e4+zyD1SiDK8vwJrVWsbuTv0G5PoFvMNkVKnpgHUyDqkzP4LKfCVWMR/wCjo77G3sVpsxzItLmk6SW2n7jzQwR1HF3qgXPHNhuB7pDXzFzXG8JtlDRTolxu5xN+g6JDmVLU8kIAY4HBms0lztLfuisBhXMlrSIkGZ38xxZLX5gKTdI49/VLv+UfPhQxo0mYYAwHiHFjiANxoNtu0myFwebWc0wC2w7t4QdHPntu6INiJ569kBjHOe4va094uB6jb/Cg42WRlQ1rZhYM2vbndTzDK2Bth4vxPmlOVZS/EEwYA/qP4BaXGYIEAF9xAkQpLggzD4lhBgqglP8ANMoaXfy3X51He3luleXYPW/SQYH1RwpkAUNTf4drhtTToDnPgNJ459PNLsRTDSQPum/wzgNZLw8tcw+HY+4O9pCQD7M2vLLG4EEC/qsfXdLrrY4uuymXOm5bHrysdVMuMcoQMHLVyZ08grOEhhg/vouTA0Hw7hRRpa/66lx23DY9zfuE1GMFMAGJO8C0wJj1Q1WkPmN6Djy2S3NqsuPBBP6Krbb5NG9qNIZ4fGD+YQ6TBjr7IMfEjoPQWO/uknzHN2ROGxbZ8YEc2381Tlhx1Zp0+S5U5UOqHxcA0NjU7l35Rx/hQwWKbTJMAiS4Cbi/A4S2u3D6tVIObb6SZBPNybKdfDOAFVl2G/cQYIPC5zxQ9KrO1DJJK3Tr6NfkGKNRjnD0t7gwPLrshscfnO0AwGumLjeOveSl/wAP4s0h4QfEDPb1O3RE4WXPc8DmDJ3j9hc+WPZNv/Btg75DscwNZbytfhZfLMuNTEOc5pNJs3cbE8c3WyxmFFSneQDvxKEFNrRAAAXT/Tv5bdezjfqTbyJJ+imvRY5lQOMjc/8AXoAs5/xgdiGsDPCIAI5m/iPYLR46G0iQBc8c7fog8n0y8mZgTO4mQRHH0rp1ao5EZbZWdim0yPk2DXAhoBAJdb36yqsqyxlFohsu1HxEX247cJPmOLbSqa2fUCYkz2Nij86zJzG0ybOhriBsLXAPRTSrgqbbdstxmanV8tg8Rn9ZlM8rP/x9To1SW8cOdYepWbwWIZUqOvu06eLmBHtwi/h6sRrw7yII1M4vI1D8ChrgSdMdPgPcwAjVcnfYE+nKy+eZaGtkC83/AH6pxiq7hVlpHiIiT1kH8V7SOsODvFeB5cH7IXAS5MVhapp1GvAktMwtbnWMduG/0zBFxI6JPiGNNcWgBwBix8wtJmTGNILhaBPkmyIryOsHsqDYiDHoRICFr1C0pgzCNpVnObGlzYj7z++iqxNEbWHdACf5ArAuLo08CPcq6nh6bGG8nqh303MLoi9vNCRqMBMkjQZXQY2n8xwDi6Q0QCGtBgnzMFVH4g8fywA1s8QLei9x1ctp027kU2gjuBx1G6Q47FOc69o7bIEzZU8dLSIOwuBDfQlLcwxbWDTeT36pfTGIrMBYNLQAJJiSN0Hj8BWaJeQ4djMfZFBZ5isReWzHToqqOJdr8Iu7w+cn7X5XYLLqlV2lgnqTYDzK12AyhlBpBGqSCZE8cIYhXV+FwGzUqHUd4AiUqwuFqNqkUz4m88EeXKf5ljOnqmPwY+nUqPLmibAeaEDF+D+H8RXMvYAOv+Cm9D4NadOptx0tf0W8psEdF6KYTEZ6lkBAADrLloIXIsDAE+KUBj6UuJRTqqpq1JSJCx9FUVaSYVELWSHYvcDKb0MQRR+XwTI6Tb9ErqIzJaeuq1pMCb+SzaiK22/XJv0eRqe37HGTYZ4pveTYWEk/YfvdMMqzmkNNN7QItP5z+aP+IhTo0xTa8eKJ7T19lhsbUDXkNdIndcjHBalNv8Hcnl+KKo3+bZi3SBSdqb24PRKcRiBPZKMpxe7d5A85E/v1QGPzbxETsunpsahjUF6OLqm/kv0zSNd8xsAwWkd7c2Kz2FzaMQ6m4wH+AutvNja3mq8FnOgm/wBUX6XFzNlRjdNRzXuHhnS6DsZB42BWxKjnydspzTCuY8h3+x6raVC1zaZLROkFsgE/TIHsstjsSKktbfS2QZkwLG53N0Zl2K+Zh2XM0zpN7xMtI8hb0TZEhhKrRVe7QAQ0kdCQRJI4MIPFYxrKrarHSRcg8zYx03KfYrAEaalMDa43JHW6yWJw5aSCI6f4QI0eYFlRra1I2sHDo6xIgbG946yqKuamm6YBY69uOotyD+KQ4XHPpTpNjGoHYxsnuDoUqlAPfZ73uBM/TsAD+PqgYvqVR85jnWa438uq0+ZtFSnLTNlls6pFmlpAgTBGzp5RuU5yRTiJc2A6+7eHDyFj6IYg5hdoh40kWnrZAVsXDpdtb7IrGYlzZBEg3Bj9ylIqSS087IA4tNQyJI5jf2VuHweiSYS/5rqbvCYV1XNXO3AkchMadDHBVdUtNyzxti8tnxAfj7pZnDi58loDgS0xeYiPxhF5RltV7m1Gghs7mBbmJ4i3qnGIptaXQAJi5vBHX7/ZIGRxVfQwADYT0gLMV8wJtNplaHGUQ+QNRHhJN7jtHVZrHsAe4N24TQmaX4bzJjnPEAOgGwFw0Jli8zAFrrBUapaQQYI2TZuK+Y3V/VyBPulQWEY/E6zDQb8DrxAU8jNWjXYSHNBOxET7qr4doF9dvRp1O7Afrt6rU4bEkV40F0XBiYnomBsaeIlg4svG4mLcrqNQFokX7hWYXBCdW5QImCuV3y1yiM+W1KqHfiFCvUQFaupgFvxSofiEA/Eqh2KQAzpt1mJAnrsmeV4R7HS0XNjEExuYG6y38Sj8OHEEy7a8H8VnzRbVWbtJNRldW0Oc8zjXpb/bN5kpC98q44F1iQYdsp1cIA2RvsVXjjDGlFGjK8mVuTKaOKLTMkdwjXMFYTI19P7h18/xSl26Lyp8VqfPiHubD7wr9nNoxPK6cWUVQRITLKMxYDpqCxB8UnfgkHptPkmebZSK1YNpwHEXPEAXJj93Xo+ChIBqnvDQJ22E2/yFOygV4qkxplktImZvIPr+7IfIcSGVvFZrvC4/2gkQfeN1pauR020wwGXCYJ3vsCBwlmVPNF9Sk9nidBB5JGzfI/kixUaDG4p8jQARpEnzH+EsGDZUpu1XcHESOOY+6KbmR16S2AeCII/wqcMwMFQf3HUPaD+CQGaxWEgne3KHpvjYmOY5HlymmMs4FKKtneqkIbZnj21mta2fAABIuQPwMQlNF7mOBG4/cFXuE3CHqk8oA1mVYltakW/1NvB3g9D0QVfKpMob4fB1AjyWte0BsqcYiZlP+P8AVDYnCRsE2rV4JQuJqTsptISGzM1Hy2DsJ6g9wga2NkwLz1VGHpnlW1sACJFiqXwTJZzinNtIMxcWiPyWZqgkkrR4qXNg3MbpJiaUeRQgoChOfh0CXk/2x5ylkKVJ5aZFkCNf8NYNoe5+q92kDgW39gtvleWAQ4mSV86yXEEvBABDhB85/Gy+iZZVApgTsgGNjTCnRZFggxiVfha8lJsENWUbLlcw2XKrcW7T4JiXJXiHpjiilGJcryope9Ukr1zlCUASBR+DqcGwS4IugFGStFmOW12Omtcbi42+1oQ2IqkEt/3K8pVnWibbfqm2S4P5r26hNwSel/uscv4acn0dSD+aoxfJngwk7K7DEse10fSQY8lt8xFJ9dwo0Q0sABgcyduvO3RJc+wTTJaNLhAI6mB91DFq1JpNULJoHGDknYVkeY/NxEx/Q6b+Xvf8VfjsXpNRwmRA9/8ASxhcWmQSCOliiMPjnEw4kk2n9f1W45bVBAzt2uYl2w81phRaxzdRLnz9RFi6AdI/JZLBYScQwSfqaZbEi4uJ6fkmeZYsurDSXlzXEaI1c8aT3KbQg/EQ5pc50EEx5Dr0UcVWc0X8Ucjr5L3GvZUZEQ430kR4tiD0NwVDFscKbTcwADyT0SAX5hUlrTtZK6gBHdPm5YH0w7YkTBjZKa1ANKYiqlsF5UombKUghMKeHOlpGx5QJoYYPACkGkE3AmUZXxloUcS06RzYIWkyVapUhVyA12klWUcMmH8EvNMKpzstUSDKShiHQF6+uhq1VQsYJXqGCllVyYVyluITRFkGuUpQ+tWNcpCDKOKIEbRtxC0+TfEriC1x2Enz2WQCaZHRLnwBP6oFRvsLnLSwcWTXJa+p3ZIso+FXWLtt4WtweHDOyhJlkcbHLHWXqC/ilyqoto+H4opTiCuXLUZgJxXi5ckBJiY4dlly5MAymxaPKsW2nTBbM2Do5k9ey5csWqinGmdTQSan+B0cwe6q5lJoJBLjMDwENJEkdQbd0rzzDNfVMeF1i4CTv35K5cuPFbMir6O8/JNP7EebZM5oL5BGrT6pI0Q4TIE8bjyXLl2NLNzhyef/AFDFHHk8R9h8pe6XB4Gg+E3md9vNdg63jc91i+GOcNw4bx/5CFy5akc9oYYXCse0kkxMgXkEAyZPl5Kk1pcWtOm2xEyR+5XLkCAMVWqavq22hQrVmvHis/kgWPfsVy5AAjqELQZPpiDt5TdcuSYzWZdlrXAWshs4ydrLtsuXJWToUOq2QWIqLxcogCPehn1Vy5SIg9WogMQ5cuUhAysYuXIEXsC+ifAOTggOPK5ch9FkFyfRHUwxqzuMzOXaQuXKk1wSLmPMLly5MKR//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9275952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484"/>
                                        </p:tgtEl>
                                        <p:attrNameLst>
                                          <p:attrName>style.visibility</p:attrName>
                                        </p:attrNameLst>
                                      </p:cBhvr>
                                      <p:to>
                                        <p:strVal val="visible"/>
                                      </p:to>
                                    </p:set>
                                    <p:animEffect transition="in" filter="fade">
                                      <p:cBhvr>
                                        <p:cTn id="7" dur="2000"/>
                                        <p:tgtEl>
                                          <p:spTgt spid="204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C:\Users\Ptr. Daniel White\Desktop\Prophecy pictures\Revelation 1\image06.jpg"/>
          <p:cNvPicPr>
            <a:picLocks noChangeAspect="1" noChangeArrowheads="1"/>
          </p:cNvPicPr>
          <p:nvPr/>
        </p:nvPicPr>
        <p:blipFill>
          <a:blip r:embed="rId3" cstate="print"/>
          <a:srcRect/>
          <a:stretch>
            <a:fillRect/>
          </a:stretch>
        </p:blipFill>
        <p:spPr bwMode="auto">
          <a:xfrm>
            <a:off x="0" y="0"/>
            <a:ext cx="9144000" cy="7391400"/>
          </a:xfrm>
          <a:prstGeom prst="rect">
            <a:avLst/>
          </a:prstGeom>
          <a:noFill/>
        </p:spPr>
      </p:pic>
      <p:sp>
        <p:nvSpPr>
          <p:cNvPr id="3" name="Title 2"/>
          <p:cNvSpPr>
            <a:spLocks noGrp="1"/>
          </p:cNvSpPr>
          <p:nvPr>
            <p:ph type="title"/>
          </p:nvPr>
        </p:nvSpPr>
        <p:spPr>
          <a:xfrm>
            <a:off x="457200" y="274638"/>
            <a:ext cx="8229600" cy="3763962"/>
          </a:xfrm>
        </p:spPr>
        <p:txBody>
          <a:bodyPr>
            <a:normAutofit fontScale="90000"/>
          </a:bodyPr>
          <a:lstStyle/>
          <a:p>
            <a:r>
              <a:rPr lang="en-US" sz="4800" i="1" dirty="0" smtClean="0">
                <a:effectLst>
                  <a:glow rad="101600">
                    <a:schemeClr val="bg1">
                      <a:alpha val="60000"/>
                    </a:schemeClr>
                  </a:glow>
                </a:effectLst>
              </a:rPr>
              <a:t>Revelation 19:4</a:t>
            </a:r>
            <a:br>
              <a:rPr lang="en-US" sz="4800" i="1" dirty="0" smtClean="0">
                <a:effectLst>
                  <a:glow rad="101600">
                    <a:schemeClr val="bg1">
                      <a:alpha val="60000"/>
                    </a:schemeClr>
                  </a:glow>
                </a:effectLst>
              </a:rPr>
            </a:br>
            <a:r>
              <a:rPr lang="en-US" sz="4800" i="1" dirty="0" smtClean="0">
                <a:effectLst>
                  <a:glow rad="101600">
                    <a:schemeClr val="bg1">
                      <a:alpha val="60000"/>
                    </a:schemeClr>
                  </a:glow>
                </a:effectLst>
              </a:rPr>
              <a:t>“And the four and twenty elders and the four beasts fell down and worshipped God that sat on the throne, saying, Amen; Alleluia.”</a:t>
            </a:r>
            <a:endParaRPr lang="en-US" sz="4800" i="1" dirty="0">
              <a:effectLst>
                <a:glow rad="101600">
                  <a:schemeClr val="bg1">
                    <a:alpha val="60000"/>
                  </a:schemeClr>
                </a:glow>
              </a:effectLst>
            </a:endParaRPr>
          </a:p>
        </p:txBody>
      </p:sp>
      <p:pic>
        <p:nvPicPr>
          <p:cNvPr id="1026" name="Picture 2" descr="C:\Users\Ptr. Daniel White\Desktop\Prophecy pictures\Revelation 1\ch4_pat_07_throneroom_small.jpg"/>
          <p:cNvPicPr>
            <a:picLocks noChangeAspect="1" noChangeArrowheads="1"/>
          </p:cNvPicPr>
          <p:nvPr/>
        </p:nvPicPr>
        <p:blipFill>
          <a:blip r:embed="rId4" cstate="print"/>
          <a:srcRect l="25039" t="51922" r="24035" b="9857"/>
          <a:stretch>
            <a:fillRect/>
          </a:stretch>
        </p:blipFill>
        <p:spPr bwMode="auto">
          <a:xfrm>
            <a:off x="3962400" y="4038600"/>
            <a:ext cx="5181600" cy="3048000"/>
          </a:xfrm>
          <a:prstGeom prst="ellipse">
            <a:avLst/>
          </a:prstGeom>
          <a:ln>
            <a:noFill/>
          </a:ln>
          <a:effectLst>
            <a:softEdge rad="112500"/>
          </a:effectLst>
        </p:spPr>
      </p:pic>
    </p:spTree>
    <p:extLst>
      <p:ext uri="{BB962C8B-B14F-4D97-AF65-F5344CB8AC3E}">
        <p14:creationId xmlns:p14="http://schemas.microsoft.com/office/powerpoint/2010/main" val="14962054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C:\Users\Ptr. Daniel White\Desktop\Prophecy pictures\Revelation 1\ch5_lambinmidst.jpg"/>
          <p:cNvPicPr>
            <a:picLocks noChangeAspect="1" noChangeArrowheads="1"/>
          </p:cNvPicPr>
          <p:nvPr/>
        </p:nvPicPr>
        <p:blipFill>
          <a:blip r:embed="rId3" cstate="print"/>
          <a:srcRect/>
          <a:stretch>
            <a:fillRect/>
          </a:stretch>
        </p:blipFill>
        <p:spPr bwMode="auto">
          <a:xfrm>
            <a:off x="914400" y="0"/>
            <a:ext cx="7162800" cy="6862763"/>
          </a:xfrm>
          <a:prstGeom prst="rect">
            <a:avLst/>
          </a:prstGeom>
          <a:noFill/>
        </p:spPr>
      </p:pic>
      <p:sp>
        <p:nvSpPr>
          <p:cNvPr id="3" name="Title 2"/>
          <p:cNvSpPr>
            <a:spLocks noGrp="1"/>
          </p:cNvSpPr>
          <p:nvPr>
            <p:ph type="title"/>
          </p:nvPr>
        </p:nvSpPr>
        <p:spPr>
          <a:xfrm>
            <a:off x="1219200" y="533400"/>
            <a:ext cx="6553200" cy="884238"/>
          </a:xfrm>
        </p:spPr>
        <p:txBody>
          <a:bodyPr>
            <a:noAutofit/>
          </a:bodyPr>
          <a:lstStyle/>
          <a:p>
            <a:r>
              <a:rPr lang="en-US" b="1" i="1" dirty="0" smtClean="0">
                <a:solidFill>
                  <a:schemeClr val="bg1"/>
                </a:solidFill>
                <a:effectLst>
                  <a:glow rad="101600">
                    <a:schemeClr val="tx1">
                      <a:alpha val="60000"/>
                    </a:schemeClr>
                  </a:glow>
                </a:effectLst>
              </a:rPr>
              <a:t>“Praise our God, all </a:t>
            </a:r>
            <a:br>
              <a:rPr lang="en-US" b="1" i="1" dirty="0" smtClean="0">
                <a:solidFill>
                  <a:schemeClr val="bg1"/>
                </a:solidFill>
                <a:effectLst>
                  <a:glow rad="101600">
                    <a:schemeClr val="tx1">
                      <a:alpha val="60000"/>
                    </a:schemeClr>
                  </a:glow>
                </a:effectLst>
              </a:rPr>
            </a:br>
            <a:r>
              <a:rPr lang="en-US" b="1" i="1" dirty="0" smtClean="0">
                <a:solidFill>
                  <a:schemeClr val="bg1"/>
                </a:solidFill>
                <a:effectLst>
                  <a:glow rad="101600">
                    <a:schemeClr val="tx1">
                      <a:alpha val="60000"/>
                    </a:schemeClr>
                  </a:glow>
                </a:effectLst>
              </a:rPr>
              <a:t>ye His servants…”</a:t>
            </a:r>
            <a:endParaRPr lang="en-US" b="1" i="1" dirty="0">
              <a:solidFill>
                <a:schemeClr val="bg1"/>
              </a:solidFill>
              <a:effectLst>
                <a:glow rad="101600">
                  <a:schemeClr val="tx1">
                    <a:alpha val="60000"/>
                  </a:schemeClr>
                </a:glow>
              </a:effectLst>
            </a:endParaRPr>
          </a:p>
        </p:txBody>
      </p:sp>
    </p:spTree>
    <p:extLst>
      <p:ext uri="{BB962C8B-B14F-4D97-AF65-F5344CB8AC3E}">
        <p14:creationId xmlns:p14="http://schemas.microsoft.com/office/powerpoint/2010/main" val="23106700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2000" fill="hold"/>
                                        <p:tgtEl>
                                          <p:spTgt spid="3"/>
                                        </p:tgtEl>
                                        <p:attrNameLst>
                                          <p:attrName>ppt_w</p:attrName>
                                        </p:attrNameLst>
                                      </p:cBhvr>
                                      <p:tavLst>
                                        <p:tav tm="0">
                                          <p:val>
                                            <p:fltVal val="0"/>
                                          </p:val>
                                        </p:tav>
                                        <p:tav tm="100000">
                                          <p:val>
                                            <p:strVal val="#ppt_w"/>
                                          </p:val>
                                        </p:tav>
                                      </p:tavLst>
                                    </p:anim>
                                    <p:anim calcmode="lin" valueType="num">
                                      <p:cBhvr>
                                        <p:cTn id="8" dur="2000" fill="hold"/>
                                        <p:tgtEl>
                                          <p:spTgt spid="3"/>
                                        </p:tgtEl>
                                        <p:attrNameLst>
                                          <p:attrName>ppt_h</p:attrName>
                                        </p:attrNameLst>
                                      </p:cBhvr>
                                      <p:tavLst>
                                        <p:tav tm="0">
                                          <p:val>
                                            <p:fltVal val="0"/>
                                          </p:val>
                                        </p:tav>
                                        <p:tav tm="100000">
                                          <p:val>
                                            <p:strVal val="#ppt_h"/>
                                          </p:val>
                                        </p:tav>
                                      </p:tavLst>
                                    </p:anim>
                                    <p:animEffect transition="in" filter="fade">
                                      <p:cBhvr>
                                        <p:cTn id="9"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C:\Users\Ptr. Daniel White\Pictures\Other Pix\Backgrounds for Church\waterfall4b.jpg"/>
          <p:cNvPicPr>
            <a:picLocks noChangeAspect="1" noChangeArrowheads="1"/>
          </p:cNvPicPr>
          <p:nvPr/>
        </p:nvPicPr>
        <p:blipFill>
          <a:blip r:embed="rId3" cstate="print"/>
          <a:srcRect/>
          <a:stretch>
            <a:fillRect/>
          </a:stretch>
        </p:blipFill>
        <p:spPr bwMode="auto">
          <a:xfrm>
            <a:off x="-1143001" y="0"/>
            <a:ext cx="10287001" cy="7132638"/>
          </a:xfrm>
          <a:prstGeom prst="rect">
            <a:avLst/>
          </a:prstGeom>
          <a:noFill/>
        </p:spPr>
      </p:pic>
      <p:pic>
        <p:nvPicPr>
          <p:cNvPr id="40964" name="Picture 4" descr="C:\Users\Ptr. Daniel White\Desktop\Prophecy pictures\Revelation 1\Before the Throne.jpg"/>
          <p:cNvPicPr>
            <a:picLocks noChangeAspect="1" noChangeArrowheads="1"/>
          </p:cNvPicPr>
          <p:nvPr/>
        </p:nvPicPr>
        <p:blipFill>
          <a:blip r:embed="rId4" cstate="print"/>
          <a:srcRect t="43404" r="1434"/>
          <a:stretch>
            <a:fillRect/>
          </a:stretch>
        </p:blipFill>
        <p:spPr bwMode="auto">
          <a:xfrm>
            <a:off x="3810000" y="4075938"/>
            <a:ext cx="3581400" cy="2782062"/>
          </a:xfrm>
          <a:prstGeom prst="ellipse">
            <a:avLst/>
          </a:prstGeom>
          <a:ln>
            <a:noFill/>
          </a:ln>
          <a:effectLst>
            <a:softEdge rad="112500"/>
          </a:effectLst>
        </p:spPr>
      </p:pic>
      <p:sp>
        <p:nvSpPr>
          <p:cNvPr id="5" name="Title 4"/>
          <p:cNvSpPr>
            <a:spLocks noGrp="1"/>
          </p:cNvSpPr>
          <p:nvPr>
            <p:ph type="title"/>
          </p:nvPr>
        </p:nvSpPr>
        <p:spPr>
          <a:xfrm>
            <a:off x="0" y="274638"/>
            <a:ext cx="8915400" cy="4449762"/>
          </a:xfrm>
        </p:spPr>
        <p:txBody>
          <a:bodyPr>
            <a:normAutofit fontScale="90000"/>
          </a:bodyPr>
          <a:lstStyle/>
          <a:p>
            <a:r>
              <a:rPr lang="en-US" b="1" i="1" dirty="0" smtClean="0">
                <a:solidFill>
                  <a:schemeClr val="bg1"/>
                </a:solidFill>
                <a:effectLst/>
              </a:rPr>
              <a:t>“And I heard as it were the voice of a great multitude, and as the voice of many waters…saying,  Alleluia: for the                       Lord God omnipotent </a:t>
            </a:r>
            <a:r>
              <a:rPr lang="en-US" b="1" i="1" dirty="0" err="1" smtClean="0">
                <a:solidFill>
                  <a:schemeClr val="bg1"/>
                </a:solidFill>
                <a:effectLst/>
              </a:rPr>
              <a:t>reigneth</a:t>
            </a:r>
            <a:r>
              <a:rPr lang="en-US" b="1" i="1" dirty="0" smtClean="0">
                <a:solidFill>
                  <a:schemeClr val="bg1"/>
                </a:solidFill>
                <a:effectLst/>
              </a:rPr>
              <a:t>.                          Let us rejoice and be glad…”</a:t>
            </a:r>
            <a:br>
              <a:rPr lang="en-US" b="1" i="1" dirty="0" smtClean="0">
                <a:solidFill>
                  <a:schemeClr val="bg1"/>
                </a:solidFill>
                <a:effectLst/>
              </a:rPr>
            </a:br>
            <a:r>
              <a:rPr lang="en-US" b="1" i="1" dirty="0" smtClean="0">
                <a:solidFill>
                  <a:schemeClr val="bg1"/>
                </a:solidFill>
                <a:effectLst/>
              </a:rPr>
              <a:t>(Revelation 19:6-7)</a:t>
            </a:r>
            <a:br>
              <a:rPr lang="en-US" b="1" i="1" dirty="0" smtClean="0">
                <a:solidFill>
                  <a:schemeClr val="bg1"/>
                </a:solidFill>
                <a:effectLst/>
              </a:rPr>
            </a:br>
            <a:endParaRPr lang="en-US" b="1" i="1" dirty="0">
              <a:solidFill>
                <a:schemeClr val="bg1"/>
              </a:solidFill>
              <a:effectLst/>
            </a:endParaRPr>
          </a:p>
        </p:txBody>
      </p:sp>
    </p:spTree>
    <p:extLst>
      <p:ext uri="{BB962C8B-B14F-4D97-AF65-F5344CB8AC3E}">
        <p14:creationId xmlns:p14="http://schemas.microsoft.com/office/powerpoint/2010/main" val="20145359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C:\Users\Ptr. Daniel White\Pictures\Other Pix\Backgrounds for Church\1024-Landscapes-011-09.jpg"/>
          <p:cNvPicPr>
            <a:picLocks noChangeAspect="1" noChangeArrowheads="1"/>
          </p:cNvPicPr>
          <p:nvPr/>
        </p:nvPicPr>
        <p:blipFill>
          <a:blip r:embed="rId3" cstate="print"/>
          <a:srcRect r="1969" b="12010"/>
          <a:stretch>
            <a:fillRect/>
          </a:stretch>
        </p:blipFill>
        <p:spPr bwMode="auto">
          <a:xfrm>
            <a:off x="-304800" y="0"/>
            <a:ext cx="9982200" cy="6858000"/>
          </a:xfrm>
          <a:prstGeom prst="rect">
            <a:avLst/>
          </a:prstGeom>
          <a:noFill/>
        </p:spPr>
      </p:pic>
      <p:sp>
        <p:nvSpPr>
          <p:cNvPr id="3" name="Title 2"/>
          <p:cNvSpPr>
            <a:spLocks noGrp="1"/>
          </p:cNvSpPr>
          <p:nvPr>
            <p:ph type="title"/>
          </p:nvPr>
        </p:nvSpPr>
        <p:spPr>
          <a:xfrm>
            <a:off x="457200" y="274638"/>
            <a:ext cx="8229600" cy="6583362"/>
          </a:xfrm>
        </p:spPr>
        <p:txBody>
          <a:bodyPr>
            <a:normAutofit/>
          </a:bodyPr>
          <a:lstStyle/>
          <a:p>
            <a:r>
              <a:rPr lang="en-US" b="1" i="1" dirty="0" smtClean="0">
                <a:solidFill>
                  <a:schemeClr val="bg1"/>
                </a:solidFill>
                <a:effectLst>
                  <a:glow rad="101600">
                    <a:schemeClr val="tx1">
                      <a:alpha val="60000"/>
                    </a:schemeClr>
                  </a:glow>
                </a:effectLst>
              </a:rPr>
              <a:t>“And I heard as it were the voice of a great multitude…as the voice of mighty thunderings, saying, Alleluia: for the Lord God omnipotent reigneth. Le t  us rejoice and be glad…”</a:t>
            </a:r>
            <a:br>
              <a:rPr lang="en-US" b="1" i="1" dirty="0" smtClean="0">
                <a:solidFill>
                  <a:schemeClr val="bg1"/>
                </a:solidFill>
                <a:effectLst>
                  <a:glow rad="101600">
                    <a:schemeClr val="tx1">
                      <a:alpha val="60000"/>
                    </a:schemeClr>
                  </a:glow>
                </a:effectLst>
              </a:rPr>
            </a:br>
            <a:r>
              <a:rPr lang="en-US" b="1" i="1" dirty="0" smtClean="0">
                <a:solidFill>
                  <a:schemeClr val="bg1"/>
                </a:solidFill>
                <a:effectLst>
                  <a:glow rad="101600">
                    <a:schemeClr val="tx1">
                      <a:alpha val="60000"/>
                    </a:schemeClr>
                  </a:glow>
                </a:effectLst>
              </a:rPr>
              <a:t>(Revelation 19:6-7)</a:t>
            </a:r>
            <a:br>
              <a:rPr lang="en-US" b="1" i="1" dirty="0" smtClean="0">
                <a:solidFill>
                  <a:schemeClr val="bg1"/>
                </a:solidFill>
                <a:effectLst>
                  <a:glow rad="101600">
                    <a:schemeClr val="tx1">
                      <a:alpha val="60000"/>
                    </a:schemeClr>
                  </a:glow>
                </a:effectLst>
              </a:rPr>
            </a:br>
            <a:endParaRPr lang="en-US" b="1" i="1" dirty="0">
              <a:solidFill>
                <a:schemeClr val="bg1"/>
              </a:solidFill>
              <a:effectLst>
                <a:glow rad="101600">
                  <a:schemeClr val="tx1">
                    <a:alpha val="60000"/>
                  </a:schemeClr>
                </a:glow>
              </a:effectLst>
            </a:endParaRPr>
          </a:p>
        </p:txBody>
      </p:sp>
    </p:spTree>
    <p:extLst>
      <p:ext uri="{BB962C8B-B14F-4D97-AF65-F5344CB8AC3E}">
        <p14:creationId xmlns:p14="http://schemas.microsoft.com/office/powerpoint/2010/main" val="22399771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Ptr. Daniel White\Desktop\Prophecy pictures\Revelation 1\Garments given.jpg"/>
          <p:cNvPicPr>
            <a:picLocks noChangeAspect="1" noChangeArrowheads="1"/>
          </p:cNvPicPr>
          <p:nvPr/>
        </p:nvPicPr>
        <p:blipFill>
          <a:blip r:embed="rId3" cstate="print"/>
          <a:srcRect/>
          <a:stretch>
            <a:fillRect/>
          </a:stretch>
        </p:blipFill>
        <p:spPr bwMode="auto">
          <a:xfrm>
            <a:off x="1295400" y="0"/>
            <a:ext cx="6629400" cy="6858000"/>
          </a:xfrm>
          <a:prstGeom prst="rect">
            <a:avLst/>
          </a:prstGeom>
          <a:noFill/>
        </p:spPr>
      </p:pic>
      <p:sp>
        <p:nvSpPr>
          <p:cNvPr id="4" name="Rectangle 3"/>
          <p:cNvSpPr/>
          <p:nvPr/>
        </p:nvSpPr>
        <p:spPr>
          <a:xfrm>
            <a:off x="1295400" y="6019800"/>
            <a:ext cx="6629400" cy="12192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1371600" y="4648200"/>
            <a:ext cx="6553200" cy="2062103"/>
          </a:xfrm>
          <a:prstGeom prst="rect">
            <a:avLst/>
          </a:prstGeom>
        </p:spPr>
        <p:txBody>
          <a:bodyPr wrap="square">
            <a:spAutoFit/>
          </a:bodyPr>
          <a:lstStyle/>
          <a:p>
            <a:pPr algn="ctr"/>
            <a:r>
              <a:rPr lang="en-US" sz="3200" b="1" i="1" dirty="0" smtClean="0">
                <a:solidFill>
                  <a:schemeClr val="bg1"/>
                </a:solidFill>
              </a:rPr>
              <a:t>“And to her was granted that she should be arrayed in fine linen, clean and white: for the fine linen is the righteousness of saints.”</a:t>
            </a:r>
            <a:endParaRPr lang="en-US" sz="3200" b="1" i="1" dirty="0">
              <a:solidFill>
                <a:schemeClr val="bg1"/>
              </a:solidFill>
            </a:endParaRPr>
          </a:p>
        </p:txBody>
      </p:sp>
    </p:spTree>
    <p:extLst>
      <p:ext uri="{BB962C8B-B14F-4D97-AF65-F5344CB8AC3E}">
        <p14:creationId xmlns:p14="http://schemas.microsoft.com/office/powerpoint/2010/main" val="3345577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Ptr. Daniel White\Pictures\Prophecy pictures\Revelation 1\Harlot drunk with the blood of saints.jpg"/>
          <p:cNvPicPr>
            <a:picLocks noChangeAspect="1" noChangeArrowheads="1"/>
          </p:cNvPicPr>
          <p:nvPr/>
        </p:nvPicPr>
        <p:blipFill>
          <a:blip r:embed="rId3" cstate="print">
            <a:duotone>
              <a:schemeClr val="accent2">
                <a:shade val="45000"/>
                <a:satMod val="135000"/>
              </a:schemeClr>
              <a:prstClr val="white"/>
            </a:duotone>
            <a:lum bright="-20000"/>
          </a:blip>
          <a:srcRect/>
          <a:stretch>
            <a:fillRect/>
          </a:stretch>
        </p:blipFill>
        <p:spPr bwMode="auto">
          <a:xfrm>
            <a:off x="0" y="0"/>
            <a:ext cx="9144000" cy="6858000"/>
          </a:xfrm>
          <a:prstGeom prst="rect">
            <a:avLst/>
          </a:prstGeom>
          <a:noFill/>
        </p:spPr>
      </p:pic>
    </p:spTree>
    <p:extLst>
      <p:ext uri="{BB962C8B-B14F-4D97-AF65-F5344CB8AC3E}">
        <p14:creationId xmlns:p14="http://schemas.microsoft.com/office/powerpoint/2010/main" val="15041693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http://t0.gstatic.com/images?q=tbn:ANd9GcQH7LFrCzfVx4K_JViwO4UB6nAeghvv0SvuhY0uK2u_d-5T7WHl"/>
          <p:cNvPicPr>
            <a:picLocks noChangeAspect="1" noChangeArrowheads="1"/>
          </p:cNvPicPr>
          <p:nvPr/>
        </p:nvPicPr>
        <p:blipFill>
          <a:blip r:embed="rId2" cstate="print"/>
          <a:srcRect/>
          <a:stretch>
            <a:fillRect/>
          </a:stretch>
        </p:blipFill>
        <p:spPr bwMode="auto">
          <a:xfrm>
            <a:off x="457200" y="152400"/>
            <a:ext cx="8153400" cy="6530271"/>
          </a:xfrm>
          <a:prstGeom prst="rect">
            <a:avLst/>
          </a:prstGeom>
          <a:noFill/>
        </p:spPr>
      </p:pic>
    </p:spTree>
    <p:extLst>
      <p:ext uri="{BB962C8B-B14F-4D97-AF65-F5344CB8AC3E}">
        <p14:creationId xmlns:p14="http://schemas.microsoft.com/office/powerpoint/2010/main" val="28821727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www.pawcreek.org/media/2010/06/MarriageSupper.gif"/>
          <p:cNvPicPr>
            <a:picLocks noChangeAspect="1" noChangeArrowheads="1"/>
          </p:cNvPicPr>
          <p:nvPr/>
        </p:nvPicPr>
        <p:blipFill>
          <a:blip r:embed="rId3" cstate="print"/>
          <a:srcRect/>
          <a:stretch>
            <a:fillRect/>
          </a:stretch>
        </p:blipFill>
        <p:spPr bwMode="auto">
          <a:xfrm>
            <a:off x="762000" y="0"/>
            <a:ext cx="7626320" cy="6858000"/>
          </a:xfrm>
          <a:prstGeom prst="rect">
            <a:avLst/>
          </a:prstGeom>
          <a:noFill/>
        </p:spPr>
      </p:pic>
      <p:sp>
        <p:nvSpPr>
          <p:cNvPr id="4" name="Rectangle 3"/>
          <p:cNvSpPr/>
          <p:nvPr/>
        </p:nvSpPr>
        <p:spPr>
          <a:xfrm>
            <a:off x="1371600" y="2971800"/>
            <a:ext cx="6019800" cy="3416320"/>
          </a:xfrm>
          <a:prstGeom prst="rect">
            <a:avLst/>
          </a:prstGeom>
        </p:spPr>
        <p:txBody>
          <a:bodyPr wrap="square">
            <a:spAutoFit/>
          </a:bodyPr>
          <a:lstStyle/>
          <a:p>
            <a:pPr algn="ctr"/>
            <a:r>
              <a:rPr lang="en-US" sz="3600" b="1" i="1" dirty="0" smtClean="0">
                <a:solidFill>
                  <a:schemeClr val="bg1"/>
                </a:solidFill>
                <a:effectLst>
                  <a:glow rad="101600">
                    <a:schemeClr val="tx1">
                      <a:alpha val="60000"/>
                    </a:schemeClr>
                  </a:glow>
                </a:effectLst>
              </a:rPr>
              <a:t>“And he saith unto me, Write, Blessed are they which are called unto the marriage supper of the Lamb. And he saith unto me, These are the true sayings of God.”</a:t>
            </a:r>
            <a:endParaRPr lang="en-US" sz="3600" b="1" i="1" dirty="0">
              <a:solidFill>
                <a:schemeClr val="bg1"/>
              </a:solidFill>
              <a:effectLst>
                <a:glow rad="101600">
                  <a:schemeClr val="tx1">
                    <a:alpha val="60000"/>
                  </a:schemeClr>
                </a:glow>
              </a:effectLst>
            </a:endParaRPr>
          </a:p>
        </p:txBody>
      </p:sp>
      <p:pic>
        <p:nvPicPr>
          <p:cNvPr id="8198" name="Picture 6" descr="http://www.andrewcorbett.net/articles/images/marriage-supper-lamb.jpg"/>
          <p:cNvPicPr>
            <a:picLocks noChangeAspect="1" noChangeArrowheads="1"/>
          </p:cNvPicPr>
          <p:nvPr/>
        </p:nvPicPr>
        <p:blipFill>
          <a:blip r:embed="rId4" cstate="print"/>
          <a:srcRect/>
          <a:stretch>
            <a:fillRect/>
          </a:stretch>
        </p:blipFill>
        <p:spPr bwMode="auto">
          <a:xfrm>
            <a:off x="2590800" y="152400"/>
            <a:ext cx="3733800" cy="2831195"/>
          </a:xfrm>
          <a:prstGeom prst="rect">
            <a:avLst/>
          </a:prstGeom>
          <a:ln>
            <a:noFill/>
          </a:ln>
          <a:effectLst>
            <a:softEdge rad="112500"/>
          </a:effectLst>
        </p:spPr>
      </p:pic>
    </p:spTree>
    <p:extLst>
      <p:ext uri="{BB962C8B-B14F-4D97-AF65-F5344CB8AC3E}">
        <p14:creationId xmlns:p14="http://schemas.microsoft.com/office/powerpoint/2010/main" val="10726410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Ptr. Daniel White\Pictures\Prophecy pictures\Dan Whites\scan0037.jpg"/>
          <p:cNvPicPr>
            <a:picLocks noChangeAspect="1" noChangeArrowheads="1"/>
          </p:cNvPicPr>
          <p:nvPr/>
        </p:nvPicPr>
        <p:blipFill>
          <a:blip r:embed="rId3" cstate="print"/>
          <a:srcRect/>
          <a:stretch>
            <a:fillRect/>
          </a:stretch>
        </p:blipFill>
        <p:spPr bwMode="auto">
          <a:xfrm>
            <a:off x="0" y="609600"/>
            <a:ext cx="9144000" cy="5715000"/>
          </a:xfrm>
          <a:prstGeom prst="rect">
            <a:avLst/>
          </a:prstGeom>
          <a:ln>
            <a:noFill/>
          </a:ln>
          <a:effectLst>
            <a:softEdge rad="112500"/>
          </a:effectLst>
        </p:spPr>
      </p:pic>
    </p:spTree>
    <p:extLst>
      <p:ext uri="{BB962C8B-B14F-4D97-AF65-F5344CB8AC3E}">
        <p14:creationId xmlns:p14="http://schemas.microsoft.com/office/powerpoint/2010/main" val="8405804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Ptr. Daniel White\Desktop\PC_02.jpg"/>
          <p:cNvPicPr>
            <a:picLocks noChangeAspect="1" noChangeArrowheads="1"/>
          </p:cNvPicPr>
          <p:nvPr/>
        </p:nvPicPr>
        <p:blipFill>
          <a:blip r:embed="rId3" cstate="print"/>
          <a:srcRect l="5102" r="4762"/>
          <a:stretch>
            <a:fillRect/>
          </a:stretch>
        </p:blipFill>
        <p:spPr bwMode="auto">
          <a:xfrm>
            <a:off x="2362200" y="0"/>
            <a:ext cx="4572000" cy="7596775"/>
          </a:xfrm>
          <a:prstGeom prst="rect">
            <a:avLst/>
          </a:prstGeom>
          <a:ln>
            <a:noFill/>
          </a:ln>
          <a:effectLst>
            <a:softEdge rad="112500"/>
          </a:effectLst>
        </p:spPr>
      </p:pic>
      <p:sp>
        <p:nvSpPr>
          <p:cNvPr id="3" name="Title 2"/>
          <p:cNvSpPr>
            <a:spLocks noGrp="1"/>
          </p:cNvSpPr>
          <p:nvPr>
            <p:ph type="title"/>
          </p:nvPr>
        </p:nvSpPr>
        <p:spPr>
          <a:xfrm>
            <a:off x="2590800" y="4114800"/>
            <a:ext cx="4343400" cy="1066800"/>
          </a:xfrm>
        </p:spPr>
        <p:txBody>
          <a:bodyPr>
            <a:noAutofit/>
          </a:bodyPr>
          <a:lstStyle/>
          <a:p>
            <a:r>
              <a:rPr lang="en-US" b="1" i="1" dirty="0" smtClean="0">
                <a:solidFill>
                  <a:schemeClr val="bg1"/>
                </a:solidFill>
                <a:effectLst>
                  <a:glow rad="101600">
                    <a:schemeClr val="tx1">
                      <a:alpha val="60000"/>
                    </a:schemeClr>
                  </a:glow>
                </a:effectLst>
              </a:rPr>
              <a:t>“Whosoever will my come…”</a:t>
            </a:r>
            <a:endParaRPr lang="en-US" b="1" i="1" dirty="0">
              <a:solidFill>
                <a:schemeClr val="bg1"/>
              </a:solidFill>
              <a:effectLst>
                <a:glow rad="101600">
                  <a:schemeClr val="tx1">
                    <a:alpha val="60000"/>
                  </a:schemeClr>
                </a:glow>
              </a:effectLst>
            </a:endParaRPr>
          </a:p>
        </p:txBody>
      </p:sp>
    </p:spTree>
    <p:extLst>
      <p:ext uri="{BB962C8B-B14F-4D97-AF65-F5344CB8AC3E}">
        <p14:creationId xmlns:p14="http://schemas.microsoft.com/office/powerpoint/2010/main" val="27203507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edg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962400"/>
            <a:ext cx="9144000" cy="2895600"/>
          </a:xfrm>
        </p:spPr>
        <p:txBody>
          <a:bodyPr>
            <a:noAutofit/>
          </a:bodyPr>
          <a:lstStyle/>
          <a:p>
            <a:r>
              <a:rPr lang="en-US" i="1" dirty="0" smtClean="0"/>
              <a:t>“And I fell at his feet to worship him.”</a:t>
            </a:r>
            <a:endParaRPr lang="en-US" i="1" dirty="0"/>
          </a:p>
        </p:txBody>
      </p:sp>
      <p:pic>
        <p:nvPicPr>
          <p:cNvPr id="3" name="Picture 2" descr="c:\Users\Ptr. Daniel White\Desktop\Bible pictures\Prophecy pictures\prophecy pictures\revelation\John's visions\john at jesus feet.jpg"/>
          <p:cNvPicPr>
            <a:picLocks noChangeAspect="1" noChangeArrowheads="1"/>
          </p:cNvPicPr>
          <p:nvPr/>
        </p:nvPicPr>
        <p:blipFill>
          <a:blip r:embed="rId2" cstate="print">
            <a:lum contrast="-10000"/>
          </a:blip>
          <a:srcRect/>
          <a:stretch>
            <a:fillRect/>
          </a:stretch>
        </p:blipFill>
        <p:spPr bwMode="auto">
          <a:xfrm>
            <a:off x="762000" y="381000"/>
            <a:ext cx="7900894" cy="405649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11402675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4343400" cy="6705600"/>
          </a:xfrm>
        </p:spPr>
        <p:txBody>
          <a:bodyPr>
            <a:normAutofit fontScale="90000"/>
          </a:bodyPr>
          <a:lstStyle/>
          <a:p>
            <a:r>
              <a:rPr lang="en-US" i="1" dirty="0" smtClean="0"/>
              <a:t>“And he said unto me, See thou do it not: I am thy </a:t>
            </a:r>
            <a:r>
              <a:rPr lang="en-US" i="1" dirty="0" err="1" smtClean="0"/>
              <a:t>fellowservant</a:t>
            </a:r>
            <a:r>
              <a:rPr lang="en-US" i="1" dirty="0" smtClean="0"/>
              <a:t>, and of thy brethren that have the testimony of Jesus: worship God: for the testimony of Jesus is the spirit of prophecy.”</a:t>
            </a:r>
            <a:endParaRPr lang="en-US" dirty="0"/>
          </a:p>
        </p:txBody>
      </p:sp>
      <p:pic>
        <p:nvPicPr>
          <p:cNvPr id="3" name="Picture 3" descr="C:\Users\Ptr. Daniel White\Desktop\Bible pictures\angels\ekfine 003 (2).jpg"/>
          <p:cNvPicPr>
            <a:picLocks noChangeAspect="1" noChangeArrowheads="1"/>
          </p:cNvPicPr>
          <p:nvPr/>
        </p:nvPicPr>
        <p:blipFill>
          <a:blip r:embed="rId2" cstate="print"/>
          <a:srcRect/>
          <a:stretch>
            <a:fillRect/>
          </a:stretch>
        </p:blipFill>
        <p:spPr bwMode="auto">
          <a:xfrm>
            <a:off x="4419600" y="0"/>
            <a:ext cx="4724400" cy="4818352"/>
          </a:xfrm>
          <a:prstGeom prst="rect">
            <a:avLst/>
          </a:prstGeom>
          <a:noFill/>
          <a:effectLst>
            <a:reflection blurRad="6350" stA="50000" endA="295" endPos="92000" dist="101600" dir="5400000" sy="-100000" algn="bl" rotWithShape="0"/>
          </a:effectLst>
        </p:spPr>
      </p:pic>
    </p:spTree>
    <p:extLst>
      <p:ext uri="{BB962C8B-B14F-4D97-AF65-F5344CB8AC3E}">
        <p14:creationId xmlns:p14="http://schemas.microsoft.com/office/powerpoint/2010/main" val="23753444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19" name="Picture 3" descr="C:\Users\Ptr. Daniel White\Pictures\Prophecy pictures\Revelation 1\revelation 2\Rome.jpg"/>
          <p:cNvPicPr>
            <a:picLocks noChangeAspect="1" noChangeArrowheads="1"/>
          </p:cNvPicPr>
          <p:nvPr/>
        </p:nvPicPr>
        <p:blipFill>
          <a:blip r:embed="rId3" cstate="print"/>
          <a:srcRect/>
          <a:stretch>
            <a:fillRect/>
          </a:stretch>
        </p:blipFill>
        <p:spPr bwMode="auto">
          <a:xfrm>
            <a:off x="381000" y="2514600"/>
            <a:ext cx="5991053" cy="3962400"/>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9218" name="Picture 2" descr="C:\Users\Ptr. Daniel White\Pictures\Prophecy pictures\Revelation 1\revelation 2\christians.jpg"/>
          <p:cNvPicPr>
            <a:picLocks noChangeAspect="1" noChangeArrowheads="1"/>
          </p:cNvPicPr>
          <p:nvPr/>
        </p:nvPicPr>
        <p:blipFill>
          <a:blip r:embed="rId4" cstate="print"/>
          <a:srcRect/>
          <a:stretch>
            <a:fillRect/>
          </a:stretch>
        </p:blipFill>
        <p:spPr bwMode="auto">
          <a:xfrm>
            <a:off x="304800" y="185138"/>
            <a:ext cx="4085966" cy="2481862"/>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9220" name="Picture 4" descr="C:\Users\Ptr. Daniel White\Desktop\martyrdom.jpg"/>
          <p:cNvPicPr>
            <a:picLocks noChangeAspect="1" noChangeArrowheads="1"/>
          </p:cNvPicPr>
          <p:nvPr/>
        </p:nvPicPr>
        <p:blipFill>
          <a:blip r:embed="rId5" cstate="print"/>
          <a:srcRect/>
          <a:stretch>
            <a:fillRect/>
          </a:stretch>
        </p:blipFill>
        <p:spPr bwMode="auto">
          <a:xfrm>
            <a:off x="5344298" y="3657600"/>
            <a:ext cx="3614352" cy="2971800"/>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1027" name="Picture 3" descr="C:\Users\Ptr. Daniel White\Desktop\09_01.jpg"/>
          <p:cNvPicPr>
            <a:picLocks noChangeAspect="1" noChangeArrowheads="1"/>
          </p:cNvPicPr>
          <p:nvPr/>
        </p:nvPicPr>
        <p:blipFill>
          <a:blip r:embed="rId6" cstate="print"/>
          <a:srcRect/>
          <a:stretch>
            <a:fillRect/>
          </a:stretch>
        </p:blipFill>
        <p:spPr bwMode="auto">
          <a:xfrm>
            <a:off x="4548963" y="304800"/>
            <a:ext cx="4366437" cy="3352800"/>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19266511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Ptr. Daniel White\Pictures\Prophecy pictures\Revelation 1\Persecution.jpg"/>
          <p:cNvPicPr>
            <a:picLocks noChangeAspect="1" noChangeArrowheads="1"/>
          </p:cNvPicPr>
          <p:nvPr/>
        </p:nvPicPr>
        <p:blipFill>
          <a:blip r:embed="rId3" cstate="print"/>
          <a:srcRect/>
          <a:stretch>
            <a:fillRect/>
          </a:stretch>
        </p:blipFill>
        <p:spPr bwMode="auto">
          <a:xfrm>
            <a:off x="-768350" y="-354013"/>
            <a:ext cx="10517188" cy="7773988"/>
          </a:xfrm>
          <a:prstGeom prst="rect">
            <a:avLst/>
          </a:prstGeom>
          <a:noFill/>
        </p:spPr>
      </p:pic>
    </p:spTree>
    <p:extLst>
      <p:ext uri="{BB962C8B-B14F-4D97-AF65-F5344CB8AC3E}">
        <p14:creationId xmlns:p14="http://schemas.microsoft.com/office/powerpoint/2010/main" val="24192140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54762"/>
          </a:xfrm>
        </p:spPr>
        <p:txBody>
          <a:bodyPr>
            <a:normAutofit/>
          </a:bodyPr>
          <a:lstStyle/>
          <a:p>
            <a:r>
              <a:rPr lang="en-US" i="1" dirty="0" smtClean="0"/>
              <a:t>“And the woman was arrayed in purple and scarlet </a:t>
            </a:r>
            <a:r>
              <a:rPr lang="en-US" i="1" dirty="0" err="1" smtClean="0"/>
              <a:t>colour</a:t>
            </a:r>
            <a:r>
              <a:rPr lang="en-US" i="1" dirty="0" smtClean="0"/>
              <a:t>, and decked with gold and precious stones and pearls, having a golden cup in her hand full of abominations and filthiness of her fornication.”</a:t>
            </a:r>
            <a:endParaRPr lang="en-US" i="1" dirty="0"/>
          </a:p>
        </p:txBody>
      </p:sp>
    </p:spTree>
    <p:extLst>
      <p:ext uri="{BB962C8B-B14F-4D97-AF65-F5344CB8AC3E}">
        <p14:creationId xmlns:p14="http://schemas.microsoft.com/office/powerpoint/2010/main" val="21902492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273" name="Picture 9" descr="C:\Users\Ptr. Daniel White\Pictures\4-Bib Pics-Misc\Catholicism\1477 St Catherine chapel Mt Sinai.jpg"/>
          <p:cNvPicPr>
            <a:picLocks noChangeAspect="1" noChangeArrowheads="1"/>
          </p:cNvPicPr>
          <p:nvPr/>
        </p:nvPicPr>
        <p:blipFill>
          <a:blip r:embed="rId3" cstate="print"/>
          <a:srcRect/>
          <a:stretch>
            <a:fillRect/>
          </a:stretch>
        </p:blipFill>
        <p:spPr bwMode="auto">
          <a:xfrm>
            <a:off x="228600" y="304800"/>
            <a:ext cx="2848605" cy="3124200"/>
          </a:xfrm>
          <a:prstGeom prst="rect">
            <a:avLst/>
          </a:prstGeom>
          <a:ln>
            <a:noFill/>
          </a:ln>
          <a:effectLst>
            <a:softEdge rad="112500"/>
          </a:effectLst>
        </p:spPr>
      </p:pic>
      <p:pic>
        <p:nvPicPr>
          <p:cNvPr id="11270" name="Picture 6" descr="C:\Users\Ptr. Daniel White\Desktop\getImage.jpg"/>
          <p:cNvPicPr>
            <a:picLocks noChangeAspect="1" noChangeArrowheads="1"/>
          </p:cNvPicPr>
          <p:nvPr/>
        </p:nvPicPr>
        <p:blipFill>
          <a:blip r:embed="rId4" cstate="print"/>
          <a:srcRect/>
          <a:stretch>
            <a:fillRect/>
          </a:stretch>
        </p:blipFill>
        <p:spPr bwMode="auto">
          <a:xfrm>
            <a:off x="228600" y="3429000"/>
            <a:ext cx="2901951" cy="3090862"/>
          </a:xfrm>
          <a:prstGeom prst="rect">
            <a:avLst/>
          </a:prstGeom>
          <a:ln>
            <a:noFill/>
          </a:ln>
          <a:effectLst>
            <a:softEdge rad="112500"/>
          </a:effectLst>
        </p:spPr>
      </p:pic>
      <p:pic>
        <p:nvPicPr>
          <p:cNvPr id="11266" name="Picture 2" descr="C:\Users\Ptr. Daniel White\Desktop\Babylon upon the beast.jpg"/>
          <p:cNvPicPr>
            <a:picLocks noChangeAspect="1" noChangeArrowheads="1"/>
          </p:cNvPicPr>
          <p:nvPr/>
        </p:nvPicPr>
        <p:blipFill>
          <a:blip r:embed="rId5" cstate="print"/>
          <a:srcRect l="36226" t="-163" r="30445" b="70758"/>
          <a:stretch>
            <a:fillRect/>
          </a:stretch>
        </p:blipFill>
        <p:spPr bwMode="auto">
          <a:xfrm>
            <a:off x="4876800" y="204158"/>
            <a:ext cx="4267200" cy="3301042"/>
          </a:xfrm>
          <a:prstGeom prst="rect">
            <a:avLst/>
          </a:prstGeom>
          <a:ln>
            <a:noFill/>
          </a:ln>
          <a:effectLst>
            <a:softEdge rad="112500"/>
          </a:effectLst>
        </p:spPr>
      </p:pic>
      <p:pic>
        <p:nvPicPr>
          <p:cNvPr id="11271" name="Picture 7" descr="C:\Users\Ptr. Daniel White\Pictures\Prophecy pictures\Catholic\vatican.jpg"/>
          <p:cNvPicPr>
            <a:picLocks noChangeAspect="1" noChangeArrowheads="1"/>
          </p:cNvPicPr>
          <p:nvPr/>
        </p:nvPicPr>
        <p:blipFill>
          <a:blip r:embed="rId6" cstate="print"/>
          <a:srcRect/>
          <a:stretch>
            <a:fillRect/>
          </a:stretch>
        </p:blipFill>
        <p:spPr bwMode="auto">
          <a:xfrm>
            <a:off x="2951258" y="200862"/>
            <a:ext cx="2687541" cy="2008938"/>
          </a:xfrm>
          <a:prstGeom prst="rect">
            <a:avLst/>
          </a:prstGeom>
          <a:ln>
            <a:noFill/>
          </a:ln>
          <a:effectLst>
            <a:softEdge rad="112500"/>
          </a:effectLst>
        </p:spPr>
      </p:pic>
      <p:pic>
        <p:nvPicPr>
          <p:cNvPr id="11272" name="Picture 8" descr="C:\Users\Ptr. Daniel White\Desktop\papalmass.jpg"/>
          <p:cNvPicPr>
            <a:picLocks noChangeAspect="1" noChangeArrowheads="1"/>
          </p:cNvPicPr>
          <p:nvPr/>
        </p:nvPicPr>
        <p:blipFill>
          <a:blip r:embed="rId7" cstate="print"/>
          <a:srcRect/>
          <a:stretch>
            <a:fillRect/>
          </a:stretch>
        </p:blipFill>
        <p:spPr bwMode="auto">
          <a:xfrm>
            <a:off x="2438400" y="2362200"/>
            <a:ext cx="3124200" cy="2514600"/>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1026" name="Picture 2" descr="C:\Users\Ptr. Daniel White\Desktop\New Pix\Vatican 7.jpg"/>
          <p:cNvPicPr>
            <a:picLocks noChangeAspect="1" noChangeArrowheads="1"/>
          </p:cNvPicPr>
          <p:nvPr/>
        </p:nvPicPr>
        <p:blipFill>
          <a:blip r:embed="rId8" cstate="print"/>
          <a:srcRect/>
          <a:stretch>
            <a:fillRect/>
          </a:stretch>
        </p:blipFill>
        <p:spPr bwMode="auto">
          <a:xfrm>
            <a:off x="6172200" y="3505200"/>
            <a:ext cx="2590800" cy="3048000"/>
          </a:xfrm>
          <a:prstGeom prst="rect">
            <a:avLst/>
          </a:prstGeom>
          <a:ln>
            <a:noFill/>
          </a:ln>
          <a:effectLst>
            <a:softEdge rad="112500"/>
          </a:effectLst>
        </p:spPr>
      </p:pic>
      <p:pic>
        <p:nvPicPr>
          <p:cNvPr id="1027" name="Picture 3" descr="C:\Users\Ptr. Daniel White\Desktop\New Pix\vatican 9.jpg"/>
          <p:cNvPicPr>
            <a:picLocks noChangeAspect="1" noChangeArrowheads="1"/>
          </p:cNvPicPr>
          <p:nvPr/>
        </p:nvPicPr>
        <p:blipFill>
          <a:blip r:embed="rId9" cstate="print"/>
          <a:srcRect/>
          <a:stretch>
            <a:fillRect/>
          </a:stretch>
        </p:blipFill>
        <p:spPr bwMode="auto">
          <a:xfrm>
            <a:off x="3276600" y="5019675"/>
            <a:ext cx="2819400" cy="1838325"/>
          </a:xfrm>
          <a:prstGeom prst="rect">
            <a:avLst/>
          </a:prstGeom>
          <a:ln>
            <a:noFill/>
          </a:ln>
          <a:effectLst>
            <a:softEdge rad="112500"/>
          </a:effectLst>
        </p:spPr>
      </p:pic>
    </p:spTree>
    <p:extLst>
      <p:ext uri="{BB962C8B-B14F-4D97-AF65-F5344CB8AC3E}">
        <p14:creationId xmlns:p14="http://schemas.microsoft.com/office/powerpoint/2010/main" val="1806565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7570" name="Picture 2" descr="http://2.bp.blogspot.com/-C7jqRyrbP94/USwAy4CNtWI/AAAAAAAAPNM/OKtNvh0Fd2E/s1600/cardinals+and+bishops.jpg"/>
          <p:cNvPicPr>
            <a:picLocks noChangeAspect="1" noChangeArrowheads="1"/>
          </p:cNvPicPr>
          <p:nvPr/>
        </p:nvPicPr>
        <p:blipFill>
          <a:blip r:embed="rId2" cstate="print"/>
          <a:srcRect/>
          <a:stretch>
            <a:fillRect/>
          </a:stretch>
        </p:blipFill>
        <p:spPr bwMode="auto">
          <a:xfrm>
            <a:off x="-358478" y="0"/>
            <a:ext cx="9502478" cy="6858000"/>
          </a:xfrm>
          <a:prstGeom prst="rect">
            <a:avLst/>
          </a:prstGeom>
          <a:noFill/>
        </p:spPr>
      </p:pic>
      <p:pic>
        <p:nvPicPr>
          <p:cNvPr id="237572" name="Picture 4" descr="http://1888.org/images/2012/05/05/8073/purple-scarlet-c.png"/>
          <p:cNvPicPr>
            <a:picLocks noChangeAspect="1" noChangeArrowheads="1"/>
          </p:cNvPicPr>
          <p:nvPr/>
        </p:nvPicPr>
        <p:blipFill>
          <a:blip r:embed="rId3" cstate="print"/>
          <a:srcRect/>
          <a:stretch>
            <a:fillRect/>
          </a:stretch>
        </p:blipFill>
        <p:spPr bwMode="auto">
          <a:xfrm>
            <a:off x="0" y="2438400"/>
            <a:ext cx="8521770" cy="2057400"/>
          </a:xfrm>
          <a:prstGeom prst="rect">
            <a:avLst/>
          </a:prstGeom>
          <a:ln>
            <a:noFill/>
          </a:ln>
          <a:effectLst>
            <a:softEdge rad="112500"/>
          </a:effectLst>
        </p:spPr>
      </p:pic>
      <p:sp>
        <p:nvSpPr>
          <p:cNvPr id="4" name="Title 3"/>
          <p:cNvSpPr>
            <a:spLocks noGrp="1"/>
          </p:cNvSpPr>
          <p:nvPr>
            <p:ph type="title"/>
          </p:nvPr>
        </p:nvSpPr>
        <p:spPr>
          <a:xfrm>
            <a:off x="-228600" y="274638"/>
            <a:ext cx="9372600" cy="1143000"/>
          </a:xfrm>
        </p:spPr>
        <p:txBody>
          <a:bodyPr>
            <a:noAutofit/>
          </a:bodyPr>
          <a:lstStyle/>
          <a:p>
            <a:r>
              <a:rPr lang="en-US" i="1" dirty="0" smtClean="0">
                <a:effectLst>
                  <a:glow rad="101600">
                    <a:schemeClr val="bg1">
                      <a:alpha val="60000"/>
                    </a:schemeClr>
                  </a:glow>
                </a:effectLst>
              </a:rPr>
              <a:t>“And the woman was arrayed in purple and scarlet </a:t>
            </a:r>
            <a:r>
              <a:rPr lang="en-US" i="1" dirty="0" err="1" smtClean="0">
                <a:effectLst>
                  <a:glow rad="101600">
                    <a:schemeClr val="bg1">
                      <a:alpha val="60000"/>
                    </a:schemeClr>
                  </a:glow>
                </a:effectLst>
              </a:rPr>
              <a:t>colour</a:t>
            </a:r>
            <a:r>
              <a:rPr lang="en-US" i="1" dirty="0" smtClean="0">
                <a:effectLst>
                  <a:glow rad="101600">
                    <a:schemeClr val="bg1">
                      <a:alpha val="60000"/>
                    </a:schemeClr>
                  </a:glow>
                </a:effectLst>
              </a:rPr>
              <a:t>.”</a:t>
            </a:r>
            <a:endParaRPr lang="en-US" dirty="0">
              <a:effectLst>
                <a:glow rad="101600">
                  <a:schemeClr val="bg1">
                    <a:alpha val="60000"/>
                  </a:schemeClr>
                </a:glow>
              </a:effectLst>
            </a:endParaRPr>
          </a:p>
        </p:txBody>
      </p:sp>
    </p:spTree>
    <p:extLst>
      <p:ext uri="{BB962C8B-B14F-4D97-AF65-F5344CB8AC3E}">
        <p14:creationId xmlns:p14="http://schemas.microsoft.com/office/powerpoint/2010/main" val="28588683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237572"/>
                                        </p:tgtEl>
                                        <p:attrNameLst>
                                          <p:attrName>style.visibility</p:attrName>
                                        </p:attrNameLst>
                                      </p:cBhvr>
                                      <p:to>
                                        <p:strVal val="visible"/>
                                      </p:to>
                                    </p:set>
                                    <p:anim calcmode="lin" valueType="num">
                                      <p:cBhvr>
                                        <p:cTn id="7" dur="1000" fill="hold"/>
                                        <p:tgtEl>
                                          <p:spTgt spid="237572"/>
                                        </p:tgtEl>
                                        <p:attrNameLst>
                                          <p:attrName>ppt_w</p:attrName>
                                        </p:attrNameLst>
                                      </p:cBhvr>
                                      <p:tavLst>
                                        <p:tav tm="0">
                                          <p:val>
                                            <p:strVal val="#ppt_w*0.70"/>
                                          </p:val>
                                        </p:tav>
                                        <p:tav tm="100000">
                                          <p:val>
                                            <p:strVal val="#ppt_w"/>
                                          </p:val>
                                        </p:tav>
                                      </p:tavLst>
                                    </p:anim>
                                    <p:anim calcmode="lin" valueType="num">
                                      <p:cBhvr>
                                        <p:cTn id="8" dur="1000" fill="hold"/>
                                        <p:tgtEl>
                                          <p:spTgt spid="237572"/>
                                        </p:tgtEl>
                                        <p:attrNameLst>
                                          <p:attrName>ppt_h</p:attrName>
                                        </p:attrNameLst>
                                      </p:cBhvr>
                                      <p:tavLst>
                                        <p:tav tm="0">
                                          <p:val>
                                            <p:strVal val="#ppt_h"/>
                                          </p:val>
                                        </p:tav>
                                        <p:tav tm="100000">
                                          <p:val>
                                            <p:strVal val="#ppt_h"/>
                                          </p:val>
                                        </p:tav>
                                      </p:tavLst>
                                    </p:anim>
                                    <p:animEffect transition="in" filter="fade">
                                      <p:cBhvr>
                                        <p:cTn id="9" dur="1000"/>
                                        <p:tgtEl>
                                          <p:spTgt spid="2375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8594" name="Picture 2" descr="http://static.guim.co.uk/sys-images/Guardian/Pix/pictures/2010/9/18/1284810266645/Pope-Benedict-XVI-preside-006.jpg"/>
          <p:cNvPicPr>
            <a:picLocks noChangeAspect="1" noChangeArrowheads="1"/>
          </p:cNvPicPr>
          <p:nvPr/>
        </p:nvPicPr>
        <p:blipFill>
          <a:blip r:embed="rId2" cstate="print"/>
          <a:srcRect/>
          <a:stretch>
            <a:fillRect/>
          </a:stretch>
        </p:blipFill>
        <p:spPr bwMode="auto">
          <a:xfrm>
            <a:off x="0" y="0"/>
            <a:ext cx="3886200" cy="2331720"/>
          </a:xfrm>
          <a:prstGeom prst="rect">
            <a:avLst/>
          </a:prstGeom>
          <a:ln>
            <a:noFill/>
          </a:ln>
          <a:effectLst>
            <a:softEdge rad="112500"/>
          </a:effectLst>
        </p:spPr>
      </p:pic>
      <p:sp>
        <p:nvSpPr>
          <p:cNvPr id="238598" name="AutoShape 6" descr="http://www.tourismjournal.net/wp-content/uploads/2013/01/Shrine-of-the-Three-Holy-Kings.jpg"/>
          <p:cNvSpPr>
            <a:spLocks noChangeAspect="1" noChangeArrowheads="1"/>
          </p:cNvSpPr>
          <p:nvPr/>
        </p:nvSpPr>
        <p:spPr bwMode="auto">
          <a:xfrm>
            <a:off x="155575" y="-1881188"/>
            <a:ext cx="5238750" cy="39243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38600" name="AutoShape 8" descr="http://www.tourismjournal.net/wp-content/uploads/2013/01/Shrine-of-the-Three-Holy-Kings.jpg"/>
          <p:cNvSpPr>
            <a:spLocks noChangeAspect="1" noChangeArrowheads="1"/>
          </p:cNvSpPr>
          <p:nvPr/>
        </p:nvSpPr>
        <p:spPr bwMode="auto">
          <a:xfrm>
            <a:off x="155575" y="-1881188"/>
            <a:ext cx="5238750" cy="39243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238602" name="Picture 10" descr="http://www.visit-saint-petersburg.ru/attachments/Image/x_d5493348_1.jpg?1371407931576"/>
          <p:cNvPicPr>
            <a:picLocks noChangeAspect="1" noChangeArrowheads="1"/>
          </p:cNvPicPr>
          <p:nvPr/>
        </p:nvPicPr>
        <p:blipFill>
          <a:blip r:embed="rId3" cstate="print"/>
          <a:srcRect/>
          <a:stretch>
            <a:fillRect/>
          </a:stretch>
        </p:blipFill>
        <p:spPr bwMode="auto">
          <a:xfrm>
            <a:off x="0" y="2168769"/>
            <a:ext cx="5715000" cy="4689231"/>
          </a:xfrm>
          <a:prstGeom prst="rect">
            <a:avLst/>
          </a:prstGeom>
          <a:ln>
            <a:noFill/>
          </a:ln>
          <a:effectLst>
            <a:softEdge rad="112500"/>
          </a:effectLst>
        </p:spPr>
      </p:pic>
      <p:pic>
        <p:nvPicPr>
          <p:cNvPr id="238604" name="Picture 12" descr="http://reshell.msk.ru/rshph/Pit1110/Isa/DSC_4883nw.jpg"/>
          <p:cNvPicPr>
            <a:picLocks noChangeAspect="1" noChangeArrowheads="1"/>
          </p:cNvPicPr>
          <p:nvPr/>
        </p:nvPicPr>
        <p:blipFill>
          <a:blip r:embed="rId4" cstate="print"/>
          <a:srcRect/>
          <a:stretch>
            <a:fillRect/>
          </a:stretch>
        </p:blipFill>
        <p:spPr bwMode="auto">
          <a:xfrm>
            <a:off x="3810000" y="0"/>
            <a:ext cx="5334000" cy="3573375"/>
          </a:xfrm>
          <a:prstGeom prst="rect">
            <a:avLst/>
          </a:prstGeom>
          <a:ln>
            <a:noFill/>
          </a:ln>
          <a:effectLst>
            <a:softEdge rad="112500"/>
          </a:effectLst>
        </p:spPr>
      </p:pic>
      <p:pic>
        <p:nvPicPr>
          <p:cNvPr id="238606" name="Picture 14" descr="http://mundabor.files.wordpress.com/2010/07/pope-sunday.jpg"/>
          <p:cNvPicPr>
            <a:picLocks noChangeAspect="1" noChangeArrowheads="1"/>
          </p:cNvPicPr>
          <p:nvPr/>
        </p:nvPicPr>
        <p:blipFill>
          <a:blip r:embed="rId5" cstate="print"/>
          <a:srcRect r="17229"/>
          <a:stretch>
            <a:fillRect/>
          </a:stretch>
        </p:blipFill>
        <p:spPr bwMode="auto">
          <a:xfrm>
            <a:off x="5486400" y="3429000"/>
            <a:ext cx="3505201" cy="3429000"/>
          </a:xfrm>
          <a:prstGeom prst="rect">
            <a:avLst/>
          </a:prstGeom>
          <a:ln>
            <a:noFill/>
          </a:ln>
          <a:effectLst>
            <a:softEdge rad="112500"/>
          </a:effectLst>
        </p:spPr>
      </p:pic>
      <p:sp>
        <p:nvSpPr>
          <p:cNvPr id="8" name="Title 7"/>
          <p:cNvSpPr>
            <a:spLocks noGrp="1"/>
          </p:cNvSpPr>
          <p:nvPr>
            <p:ph type="title"/>
          </p:nvPr>
        </p:nvSpPr>
        <p:spPr>
          <a:xfrm>
            <a:off x="457200" y="838200"/>
            <a:ext cx="8229600" cy="4114800"/>
          </a:xfrm>
        </p:spPr>
        <p:txBody>
          <a:bodyPr>
            <a:noAutofit/>
          </a:bodyPr>
          <a:lstStyle/>
          <a:p>
            <a:r>
              <a:rPr lang="en-US" i="1" dirty="0" smtClean="0">
                <a:effectLst>
                  <a:glow rad="101600">
                    <a:schemeClr val="bg1">
                      <a:alpha val="60000"/>
                    </a:schemeClr>
                  </a:glow>
                </a:effectLst>
              </a:rPr>
              <a:t>“And decked with gold and precious stones and pearls.”</a:t>
            </a:r>
            <a:endParaRPr lang="en-US" dirty="0">
              <a:effectLst>
                <a:glow rad="101600">
                  <a:schemeClr val="bg1">
                    <a:alpha val="60000"/>
                  </a:schemeClr>
                </a:glow>
              </a:effectLst>
            </a:endParaRPr>
          </a:p>
        </p:txBody>
      </p:sp>
    </p:spTree>
    <p:extLst>
      <p:ext uri="{BB962C8B-B14F-4D97-AF65-F5344CB8AC3E}">
        <p14:creationId xmlns:p14="http://schemas.microsoft.com/office/powerpoint/2010/main" val="31952833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5586" name="Picture 2" descr="http://images.boomsbeat.com/data/images/full/26761/8-jpg.jpg"/>
          <p:cNvPicPr>
            <a:picLocks noChangeAspect="1" noChangeArrowheads="1"/>
          </p:cNvPicPr>
          <p:nvPr/>
        </p:nvPicPr>
        <p:blipFill>
          <a:blip r:embed="rId3" cstate="print"/>
          <a:srcRect/>
          <a:stretch>
            <a:fillRect/>
          </a:stretch>
        </p:blipFill>
        <p:spPr bwMode="auto">
          <a:xfrm>
            <a:off x="-653141" y="0"/>
            <a:ext cx="9797141" cy="6858000"/>
          </a:xfrm>
          <a:prstGeom prst="rect">
            <a:avLst/>
          </a:prstGeom>
          <a:noFill/>
        </p:spPr>
      </p:pic>
    </p:spTree>
    <p:extLst>
      <p:ext uri="{BB962C8B-B14F-4D97-AF65-F5344CB8AC3E}">
        <p14:creationId xmlns:p14="http://schemas.microsoft.com/office/powerpoint/2010/main" val="13179104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Ptr. Daniel White\Desktop\book of life.jpg"/>
          <p:cNvPicPr>
            <a:picLocks noChangeAspect="1" noChangeArrowheads="1"/>
          </p:cNvPicPr>
          <p:nvPr/>
        </p:nvPicPr>
        <p:blipFill>
          <a:blip r:embed="rId3" cstate="print"/>
          <a:srcRect/>
          <a:stretch>
            <a:fillRect/>
          </a:stretch>
        </p:blipFill>
        <p:spPr bwMode="auto">
          <a:xfrm>
            <a:off x="1447800" y="609600"/>
            <a:ext cx="6248400" cy="5638800"/>
          </a:xfrm>
          <a:prstGeom prst="rect">
            <a:avLst/>
          </a:prstGeom>
          <a:noFill/>
        </p:spPr>
      </p:pic>
      <p:sp>
        <p:nvSpPr>
          <p:cNvPr id="3" name="Rectangle 2"/>
          <p:cNvSpPr/>
          <p:nvPr/>
        </p:nvSpPr>
        <p:spPr>
          <a:xfrm>
            <a:off x="1219200" y="1676400"/>
            <a:ext cx="6629400" cy="1938992"/>
          </a:xfrm>
          <a:prstGeom prst="rect">
            <a:avLst/>
          </a:prstGeom>
        </p:spPr>
        <p:txBody>
          <a:bodyPr wrap="square">
            <a:spAutoFit/>
          </a:bodyPr>
          <a:lstStyle/>
          <a:p>
            <a:pPr algn="ctr"/>
            <a:r>
              <a:rPr lang="en-US" sz="4000" b="1" i="1" dirty="0" smtClean="0">
                <a:solidFill>
                  <a:schemeClr val="bg1"/>
                </a:solidFill>
                <a:effectLst>
                  <a:glow rad="139700">
                    <a:schemeClr val="accent6">
                      <a:satMod val="175000"/>
                      <a:alpha val="40000"/>
                    </a:schemeClr>
                  </a:glow>
                </a:effectLst>
                <a:latin typeface="Times New Roman" pitchFamily="18" charset="0"/>
                <a:cs typeface="Times New Roman" pitchFamily="18" charset="0"/>
              </a:rPr>
              <a:t>Revelation 17:1-19:10</a:t>
            </a:r>
          </a:p>
          <a:p>
            <a:pPr algn="ctr"/>
            <a:r>
              <a:rPr lang="en-US" sz="4000" b="1" i="1" dirty="0" smtClean="0">
                <a:solidFill>
                  <a:schemeClr val="bg1"/>
                </a:solidFill>
                <a:effectLst>
                  <a:glow rad="139700">
                    <a:schemeClr val="accent6">
                      <a:satMod val="175000"/>
                      <a:alpha val="40000"/>
                    </a:schemeClr>
                  </a:glow>
                </a:effectLst>
                <a:latin typeface="Times New Roman" pitchFamily="18" charset="0"/>
                <a:cs typeface="Times New Roman" pitchFamily="18" charset="0"/>
              </a:rPr>
              <a:t>“The Apostate Church”</a:t>
            </a:r>
          </a:p>
          <a:p>
            <a:pPr algn="ctr"/>
            <a:r>
              <a:rPr lang="en-US" sz="4000" b="1" i="1" dirty="0" smtClean="0">
                <a:solidFill>
                  <a:schemeClr val="bg1"/>
                </a:solidFill>
                <a:effectLst>
                  <a:glow rad="139700">
                    <a:schemeClr val="accent6">
                      <a:satMod val="175000"/>
                      <a:alpha val="40000"/>
                    </a:schemeClr>
                  </a:glow>
                </a:effectLst>
                <a:latin typeface="Times New Roman" pitchFamily="18" charset="0"/>
                <a:cs typeface="Times New Roman" pitchFamily="18" charset="0"/>
              </a:rPr>
              <a:t>“The </a:t>
            </a:r>
            <a:r>
              <a:rPr lang="en-US" sz="4000" b="1" i="1" dirty="0">
                <a:solidFill>
                  <a:schemeClr val="bg1"/>
                </a:solidFill>
                <a:effectLst>
                  <a:glow rad="139700">
                    <a:schemeClr val="accent6">
                      <a:satMod val="175000"/>
                      <a:alpha val="40000"/>
                    </a:schemeClr>
                  </a:glow>
                </a:effectLst>
                <a:latin typeface="Times New Roman" pitchFamily="18" charset="0"/>
                <a:cs typeface="Times New Roman" pitchFamily="18" charset="0"/>
              </a:rPr>
              <a:t>G</a:t>
            </a:r>
            <a:r>
              <a:rPr lang="en-US" sz="4000" b="1" i="1" dirty="0" smtClean="0">
                <a:solidFill>
                  <a:schemeClr val="bg1"/>
                </a:solidFill>
                <a:effectLst>
                  <a:glow rad="139700">
                    <a:schemeClr val="accent6">
                      <a:satMod val="175000"/>
                      <a:alpha val="40000"/>
                    </a:schemeClr>
                  </a:glow>
                </a:effectLst>
                <a:latin typeface="Times New Roman" pitchFamily="18" charset="0"/>
                <a:cs typeface="Times New Roman" pitchFamily="18" charset="0"/>
              </a:rPr>
              <a:t>reat Whore”</a:t>
            </a:r>
            <a:endParaRPr lang="en-US" sz="4000" dirty="0">
              <a:solidFill>
                <a:schemeClr val="bg1"/>
              </a:solidFill>
              <a:effectLst>
                <a:glow rad="139700">
                  <a:schemeClr val="accent6">
                    <a:satMod val="175000"/>
                    <a:alpha val="40000"/>
                  </a:schemeClr>
                </a:glow>
              </a:effectLst>
            </a:endParaRPr>
          </a:p>
        </p:txBody>
      </p:sp>
    </p:spTree>
    <p:extLst>
      <p:ext uri="{BB962C8B-B14F-4D97-AF65-F5344CB8AC3E}">
        <p14:creationId xmlns:p14="http://schemas.microsoft.com/office/powerpoint/2010/main" val="13864943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538" name="Picture 2" descr="http://1.bp.blogspot.com/_Gc6vdWbB2ZY/TS-CmrfLbII/AAAAAAAADO8/LcPVrjirmzo/s1600/9+churches+Good+Friday+%2528103%2529.JPG"/>
          <p:cNvPicPr>
            <a:picLocks noChangeAspect="1" noChangeArrowheads="1"/>
          </p:cNvPicPr>
          <p:nvPr/>
        </p:nvPicPr>
        <p:blipFill>
          <a:blip r:embed="rId3" cstate="print"/>
          <a:srcRect/>
          <a:stretch>
            <a:fillRect/>
          </a:stretch>
        </p:blipFill>
        <p:spPr bwMode="auto">
          <a:xfrm>
            <a:off x="-152399" y="-111475"/>
            <a:ext cx="9296400" cy="6969476"/>
          </a:xfrm>
          <a:prstGeom prst="rect">
            <a:avLst/>
          </a:prstGeom>
          <a:noFill/>
        </p:spPr>
      </p:pic>
    </p:spTree>
    <p:extLst>
      <p:ext uri="{BB962C8B-B14F-4D97-AF65-F5344CB8AC3E}">
        <p14:creationId xmlns:p14="http://schemas.microsoft.com/office/powerpoint/2010/main" val="9357328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1490" name="Picture 2" descr="http://denveryouthproject.files.wordpress.com/2012/05/catholiccathedral2.jpg"/>
          <p:cNvPicPr>
            <a:picLocks noChangeAspect="1" noChangeArrowheads="1"/>
          </p:cNvPicPr>
          <p:nvPr/>
        </p:nvPicPr>
        <p:blipFill>
          <a:blip r:embed="rId3" cstate="print"/>
          <a:srcRect/>
          <a:stretch>
            <a:fillRect/>
          </a:stretch>
        </p:blipFill>
        <p:spPr bwMode="auto">
          <a:xfrm>
            <a:off x="-4079" y="1"/>
            <a:ext cx="9148080" cy="6858000"/>
          </a:xfrm>
          <a:prstGeom prst="rect">
            <a:avLst/>
          </a:prstGeom>
          <a:noFill/>
        </p:spPr>
      </p:pic>
    </p:spTree>
    <p:extLst>
      <p:ext uri="{BB962C8B-B14F-4D97-AF65-F5344CB8AC3E}">
        <p14:creationId xmlns:p14="http://schemas.microsoft.com/office/powerpoint/2010/main" val="31220115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9622" name="Picture 6" descr="http://leavethecult.files.wordpress.com/2012/05/babylon-the-scarlet-women-drinking.jpg"/>
          <p:cNvPicPr>
            <a:picLocks noChangeAspect="1" noChangeArrowheads="1"/>
          </p:cNvPicPr>
          <p:nvPr/>
        </p:nvPicPr>
        <p:blipFill>
          <a:blip r:embed="rId2" cstate="print"/>
          <a:srcRect r="-1250" b="45000"/>
          <a:stretch>
            <a:fillRect/>
          </a:stretch>
        </p:blipFill>
        <p:spPr bwMode="auto">
          <a:xfrm>
            <a:off x="0" y="1676400"/>
            <a:ext cx="9351819" cy="3810000"/>
          </a:xfrm>
          <a:prstGeom prst="rect">
            <a:avLst/>
          </a:prstGeom>
          <a:noFill/>
        </p:spPr>
      </p:pic>
      <p:pic>
        <p:nvPicPr>
          <p:cNvPr id="239620" name="Picture 4" descr="http://kenraggio.com/golden%20chalice.jpg"/>
          <p:cNvPicPr>
            <a:picLocks noChangeAspect="1" noChangeArrowheads="1"/>
          </p:cNvPicPr>
          <p:nvPr/>
        </p:nvPicPr>
        <p:blipFill>
          <a:blip r:embed="rId3" cstate="print"/>
          <a:srcRect/>
          <a:stretch>
            <a:fillRect/>
          </a:stretch>
        </p:blipFill>
        <p:spPr bwMode="auto">
          <a:xfrm>
            <a:off x="0" y="0"/>
            <a:ext cx="1752600" cy="2210796"/>
          </a:xfrm>
          <a:prstGeom prst="rect">
            <a:avLst/>
          </a:prstGeom>
          <a:ln>
            <a:noFill/>
          </a:ln>
          <a:effectLst>
            <a:softEdge rad="112500"/>
          </a:effectLst>
        </p:spPr>
      </p:pic>
      <p:pic>
        <p:nvPicPr>
          <p:cNvPr id="239618" name="Picture 2" descr="http://4.bp.blogspot.com/-M-LBI9toNmA/TblLVmcdIoI/AAAAAAAADuA/JptHGDVbI7Y/s400/Scarlet+Priest+and+Golden+Cup.jpg"/>
          <p:cNvPicPr>
            <a:picLocks noChangeAspect="1" noChangeArrowheads="1"/>
          </p:cNvPicPr>
          <p:nvPr/>
        </p:nvPicPr>
        <p:blipFill>
          <a:blip r:embed="rId4" cstate="print"/>
          <a:srcRect/>
          <a:stretch>
            <a:fillRect/>
          </a:stretch>
        </p:blipFill>
        <p:spPr bwMode="auto">
          <a:xfrm>
            <a:off x="6400800" y="152400"/>
            <a:ext cx="2743200" cy="2139697"/>
          </a:xfrm>
          <a:prstGeom prst="rect">
            <a:avLst/>
          </a:prstGeom>
          <a:ln>
            <a:noFill/>
          </a:ln>
          <a:effectLst>
            <a:softEdge rad="112500"/>
          </a:effectLst>
        </p:spPr>
      </p:pic>
      <p:pic>
        <p:nvPicPr>
          <p:cNvPr id="239626" name="Picture 10" descr="http://biblelight.net/pius-ix-chalice-jp2.jpg"/>
          <p:cNvPicPr>
            <a:picLocks noChangeAspect="1" noChangeArrowheads="1"/>
          </p:cNvPicPr>
          <p:nvPr/>
        </p:nvPicPr>
        <p:blipFill>
          <a:blip r:embed="rId5" cstate="print"/>
          <a:srcRect/>
          <a:stretch>
            <a:fillRect/>
          </a:stretch>
        </p:blipFill>
        <p:spPr bwMode="auto">
          <a:xfrm>
            <a:off x="0" y="5143500"/>
            <a:ext cx="2286000" cy="1714500"/>
          </a:xfrm>
          <a:prstGeom prst="rect">
            <a:avLst/>
          </a:prstGeom>
          <a:ln>
            <a:noFill/>
          </a:ln>
          <a:effectLst>
            <a:softEdge rad="112500"/>
          </a:effectLst>
        </p:spPr>
      </p:pic>
      <p:pic>
        <p:nvPicPr>
          <p:cNvPr id="239628" name="Picture 12" descr="http://www.thegreatwhore.com/images/pope_golden_cup.jpg"/>
          <p:cNvPicPr>
            <a:picLocks noChangeAspect="1" noChangeArrowheads="1"/>
          </p:cNvPicPr>
          <p:nvPr/>
        </p:nvPicPr>
        <p:blipFill>
          <a:blip r:embed="rId6" cstate="print"/>
          <a:srcRect/>
          <a:stretch>
            <a:fillRect/>
          </a:stretch>
        </p:blipFill>
        <p:spPr bwMode="auto">
          <a:xfrm>
            <a:off x="3048000" y="152400"/>
            <a:ext cx="2453640" cy="1752600"/>
          </a:xfrm>
          <a:prstGeom prst="rect">
            <a:avLst/>
          </a:prstGeom>
          <a:ln>
            <a:noFill/>
          </a:ln>
          <a:effectLst>
            <a:softEdge rad="112500"/>
          </a:effectLst>
        </p:spPr>
      </p:pic>
      <p:pic>
        <p:nvPicPr>
          <p:cNvPr id="239630" name="Picture 14" descr="http://www.abbaswatchman.com/catholic%20golden%20Cup_small_jpg.jpg"/>
          <p:cNvPicPr>
            <a:picLocks noChangeAspect="1" noChangeArrowheads="1"/>
          </p:cNvPicPr>
          <p:nvPr/>
        </p:nvPicPr>
        <p:blipFill>
          <a:blip r:embed="rId7" cstate="print"/>
          <a:srcRect/>
          <a:stretch>
            <a:fillRect/>
          </a:stretch>
        </p:blipFill>
        <p:spPr bwMode="auto">
          <a:xfrm>
            <a:off x="7487456" y="3276600"/>
            <a:ext cx="1656543" cy="3581400"/>
          </a:xfrm>
          <a:prstGeom prst="rect">
            <a:avLst/>
          </a:prstGeom>
          <a:ln>
            <a:noFill/>
          </a:ln>
          <a:effectLst>
            <a:softEdge rad="112500"/>
          </a:effectLst>
        </p:spPr>
      </p:pic>
      <p:pic>
        <p:nvPicPr>
          <p:cNvPr id="239632" name="Picture 16" descr="http://www.catholicnewsagency.com/images/size340/Mass_Eucharist_Communion_Consecration_Transubstantiation_Credit_Mazur_2_CNA_World_Catholic_News_11_2_11.jpg"/>
          <p:cNvPicPr>
            <a:picLocks noChangeAspect="1" noChangeArrowheads="1"/>
          </p:cNvPicPr>
          <p:nvPr/>
        </p:nvPicPr>
        <p:blipFill>
          <a:blip r:embed="rId8" cstate="print"/>
          <a:srcRect/>
          <a:stretch>
            <a:fillRect/>
          </a:stretch>
        </p:blipFill>
        <p:spPr bwMode="auto">
          <a:xfrm>
            <a:off x="3429000" y="5230233"/>
            <a:ext cx="2057400" cy="1627767"/>
          </a:xfrm>
          <a:prstGeom prst="rect">
            <a:avLst/>
          </a:prstGeom>
          <a:ln>
            <a:noFill/>
          </a:ln>
          <a:effectLst>
            <a:softEdge rad="112500"/>
          </a:effectLst>
        </p:spPr>
      </p:pic>
    </p:spTree>
    <p:extLst>
      <p:ext uri="{BB962C8B-B14F-4D97-AF65-F5344CB8AC3E}">
        <p14:creationId xmlns:p14="http://schemas.microsoft.com/office/powerpoint/2010/main" val="18959903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239622"/>
                                        </p:tgtEl>
                                        <p:attrNameLst>
                                          <p:attrName>style.visibility</p:attrName>
                                        </p:attrNameLst>
                                      </p:cBhvr>
                                      <p:to>
                                        <p:strVal val="visible"/>
                                      </p:to>
                                    </p:set>
                                    <p:anim calcmode="lin" valueType="num">
                                      <p:cBhvr>
                                        <p:cTn id="7" dur="1000" fill="hold"/>
                                        <p:tgtEl>
                                          <p:spTgt spid="239622"/>
                                        </p:tgtEl>
                                        <p:attrNameLst>
                                          <p:attrName>ppt_w</p:attrName>
                                        </p:attrNameLst>
                                      </p:cBhvr>
                                      <p:tavLst>
                                        <p:tav tm="0">
                                          <p:val>
                                            <p:strVal val="#ppt_w*0.70"/>
                                          </p:val>
                                        </p:tav>
                                        <p:tav tm="100000">
                                          <p:val>
                                            <p:strVal val="#ppt_w"/>
                                          </p:val>
                                        </p:tav>
                                      </p:tavLst>
                                    </p:anim>
                                    <p:anim calcmode="lin" valueType="num">
                                      <p:cBhvr>
                                        <p:cTn id="8" dur="1000" fill="hold"/>
                                        <p:tgtEl>
                                          <p:spTgt spid="239622"/>
                                        </p:tgtEl>
                                        <p:attrNameLst>
                                          <p:attrName>ppt_h</p:attrName>
                                        </p:attrNameLst>
                                      </p:cBhvr>
                                      <p:tavLst>
                                        <p:tav tm="0">
                                          <p:val>
                                            <p:strVal val="#ppt_h"/>
                                          </p:val>
                                        </p:tav>
                                        <p:tav tm="100000">
                                          <p:val>
                                            <p:strVal val="#ppt_h"/>
                                          </p:val>
                                        </p:tav>
                                      </p:tavLst>
                                    </p:anim>
                                    <p:animEffect transition="in" filter="fade">
                                      <p:cBhvr>
                                        <p:cTn id="9" dur="1000"/>
                                        <p:tgtEl>
                                          <p:spTgt spid="2396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2" name="Picture 6" descr="C:\Users\Ptr. Daniel White\Desktop\babylon.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2" name="Title 1"/>
          <p:cNvSpPr>
            <a:spLocks noGrp="1"/>
          </p:cNvSpPr>
          <p:nvPr>
            <p:ph type="ctrTitle"/>
          </p:nvPr>
        </p:nvSpPr>
        <p:spPr>
          <a:xfrm>
            <a:off x="152400" y="0"/>
            <a:ext cx="8763000" cy="6858001"/>
          </a:xfrm>
        </p:spPr>
        <p:txBody>
          <a:bodyPr>
            <a:noAutofit/>
          </a:bodyPr>
          <a:lstStyle/>
          <a:p>
            <a:r>
              <a:rPr lang="en-US" sz="6600" b="1" i="1" dirty="0" smtClean="0">
                <a:solidFill>
                  <a:schemeClr val="bg1"/>
                </a:solidFill>
                <a:effectLst>
                  <a:glow rad="101600">
                    <a:schemeClr val="tx1">
                      <a:alpha val="60000"/>
                    </a:schemeClr>
                  </a:glow>
                </a:effectLst>
                <a:latin typeface="Times New Roman" pitchFamily="18" charset="0"/>
                <a:cs typeface="Times New Roman" pitchFamily="18" charset="0"/>
              </a:rPr>
              <a:t>“Mystery, Babylon </a:t>
            </a:r>
            <a:br>
              <a:rPr lang="en-US" sz="6600" b="1" i="1" dirty="0" smtClean="0">
                <a:solidFill>
                  <a:schemeClr val="bg1"/>
                </a:solidFill>
                <a:effectLst>
                  <a:glow rad="101600">
                    <a:schemeClr val="tx1">
                      <a:alpha val="60000"/>
                    </a:schemeClr>
                  </a:glow>
                </a:effectLst>
                <a:latin typeface="Times New Roman" pitchFamily="18" charset="0"/>
                <a:cs typeface="Times New Roman" pitchFamily="18" charset="0"/>
              </a:rPr>
            </a:br>
            <a:r>
              <a:rPr lang="en-US" sz="6600" b="1" i="1" dirty="0" smtClean="0">
                <a:solidFill>
                  <a:schemeClr val="bg1"/>
                </a:solidFill>
                <a:effectLst>
                  <a:glow rad="101600">
                    <a:schemeClr val="tx1">
                      <a:alpha val="60000"/>
                    </a:schemeClr>
                  </a:glow>
                </a:effectLst>
                <a:latin typeface="Times New Roman" pitchFamily="18" charset="0"/>
                <a:cs typeface="Times New Roman" pitchFamily="18" charset="0"/>
              </a:rPr>
              <a:t>the Great” </a:t>
            </a:r>
            <a:r>
              <a:rPr lang="en-US" sz="6600" i="1" dirty="0" smtClean="0">
                <a:solidFill>
                  <a:schemeClr val="bg1"/>
                </a:solidFill>
                <a:effectLst>
                  <a:glow rad="101600">
                    <a:schemeClr val="tx1">
                      <a:alpha val="60000"/>
                    </a:schemeClr>
                  </a:glow>
                </a:effectLst>
                <a:latin typeface="Pare" pitchFamily="2" charset="0"/>
              </a:rPr>
              <a:t/>
            </a:r>
            <a:br>
              <a:rPr lang="en-US" sz="6600" i="1" dirty="0" smtClean="0">
                <a:solidFill>
                  <a:schemeClr val="bg1"/>
                </a:solidFill>
                <a:effectLst>
                  <a:glow rad="101600">
                    <a:schemeClr val="tx1">
                      <a:alpha val="60000"/>
                    </a:schemeClr>
                  </a:glow>
                </a:effectLst>
                <a:latin typeface="Pare" pitchFamily="2" charset="0"/>
              </a:rPr>
            </a:br>
            <a:r>
              <a:rPr lang="en-US" sz="4800" b="1" i="1" dirty="0" smtClean="0">
                <a:solidFill>
                  <a:schemeClr val="bg1"/>
                </a:solidFill>
                <a:effectLst>
                  <a:glow rad="101600">
                    <a:schemeClr val="tx1">
                      <a:alpha val="60000"/>
                    </a:schemeClr>
                  </a:glow>
                </a:effectLst>
                <a:latin typeface="Times New Roman" pitchFamily="18" charset="0"/>
                <a:cs typeface="Times New Roman" pitchFamily="18" charset="0"/>
              </a:rPr>
              <a:t>.</a:t>
            </a:r>
            <a:endParaRPr lang="en-US" sz="4800" b="1" i="1" dirty="0">
              <a:solidFill>
                <a:schemeClr val="bg1"/>
              </a:solidFill>
              <a:effectLst>
                <a:glow rad="101600">
                  <a:schemeClr val="tx1">
                    <a:alpha val="60000"/>
                  </a:schemeClr>
                </a:glow>
              </a:effectLst>
              <a:latin typeface="Times New Roman" pitchFamily="18" charset="0"/>
              <a:cs typeface="Times New Roman" pitchFamily="18" charset="0"/>
            </a:endParaRPr>
          </a:p>
        </p:txBody>
      </p:sp>
    </p:spTree>
    <p:extLst>
      <p:ext uri="{BB962C8B-B14F-4D97-AF65-F5344CB8AC3E}">
        <p14:creationId xmlns:p14="http://schemas.microsoft.com/office/powerpoint/2010/main" val="11294097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Users\Ptr. Daniel White\Desktop\Babylon upon the beast.jpg"/>
          <p:cNvPicPr>
            <a:picLocks noChangeAspect="1" noChangeArrowheads="1"/>
          </p:cNvPicPr>
          <p:nvPr/>
        </p:nvPicPr>
        <p:blipFill>
          <a:blip r:embed="rId3" cstate="print"/>
          <a:srcRect l="51442" t="980" r="36241" b="78436"/>
          <a:stretch>
            <a:fillRect/>
          </a:stretch>
        </p:blipFill>
        <p:spPr bwMode="auto">
          <a:xfrm>
            <a:off x="381000" y="381000"/>
            <a:ext cx="3718560" cy="4648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Title 2"/>
          <p:cNvSpPr>
            <a:spLocks noGrp="1"/>
          </p:cNvSpPr>
          <p:nvPr>
            <p:ph type="ctrTitle"/>
          </p:nvPr>
        </p:nvSpPr>
        <p:spPr>
          <a:xfrm>
            <a:off x="4038600" y="457200"/>
            <a:ext cx="4800600" cy="6019800"/>
          </a:xfrm>
        </p:spPr>
        <p:txBody>
          <a:bodyPr>
            <a:noAutofit/>
          </a:bodyPr>
          <a:lstStyle/>
          <a:p>
            <a:r>
              <a:rPr lang="en-US" i="1" dirty="0" smtClean="0">
                <a:effectLst/>
                <a:latin typeface="+mn-lt"/>
                <a:cs typeface="Times New Roman" pitchFamily="18" charset="0"/>
              </a:rPr>
              <a:t>“And upon her forehead was a name written, </a:t>
            </a:r>
            <a:r>
              <a:rPr lang="en-US" i="1" dirty="0" smtClean="0">
                <a:effectLst/>
                <a:latin typeface="+mn-lt"/>
              </a:rPr>
              <a:t>Mystery, Babylon the Great, the Mother of Harlots and Abominations of the Earth.”</a:t>
            </a:r>
            <a:endParaRPr lang="en-US" i="1" dirty="0">
              <a:effectLst/>
              <a:latin typeface="+mn-lt"/>
            </a:endParaRPr>
          </a:p>
        </p:txBody>
      </p:sp>
    </p:spTree>
    <p:extLst>
      <p:ext uri="{BB962C8B-B14F-4D97-AF65-F5344CB8AC3E}">
        <p14:creationId xmlns:p14="http://schemas.microsoft.com/office/powerpoint/2010/main" val="17914629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290"/>
                                        </p:tgtEl>
                                        <p:attrNameLst>
                                          <p:attrName>style.visibility</p:attrName>
                                        </p:attrNameLst>
                                      </p:cBhvr>
                                      <p:to>
                                        <p:strVal val="visible"/>
                                      </p:to>
                                    </p:set>
                                    <p:animEffect transition="in" filter="fade">
                                      <p:cBhvr>
                                        <p:cTn id="7" dur="2000"/>
                                        <p:tgtEl>
                                          <p:spTgt spid="122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tr. Daniel White\Desktop\vatican aqrtwork\NimrodMightyHunterImage240.jpg"/>
          <p:cNvPicPr>
            <a:picLocks noChangeAspect="1" noChangeArrowheads="1"/>
          </p:cNvPicPr>
          <p:nvPr/>
        </p:nvPicPr>
        <p:blipFill>
          <a:blip r:embed="rId3" cstate="print"/>
          <a:srcRect/>
          <a:stretch>
            <a:fillRect/>
          </a:stretch>
        </p:blipFill>
        <p:spPr bwMode="auto">
          <a:xfrm>
            <a:off x="152400" y="228600"/>
            <a:ext cx="5029200" cy="5791200"/>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13318" name="Picture 6" descr="C:\Users\Ptr. Daniel White\Desktop\nimrodstowerofbabel.jpg"/>
          <p:cNvPicPr>
            <a:picLocks noChangeAspect="1" noChangeArrowheads="1"/>
          </p:cNvPicPr>
          <p:nvPr/>
        </p:nvPicPr>
        <p:blipFill>
          <a:blip r:embed="rId4" cstate="print"/>
          <a:srcRect/>
          <a:stretch>
            <a:fillRect/>
          </a:stretch>
        </p:blipFill>
        <p:spPr bwMode="auto">
          <a:xfrm>
            <a:off x="4648200" y="990600"/>
            <a:ext cx="4291012" cy="54864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823606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3318"/>
                                        </p:tgtEl>
                                        <p:attrNameLst>
                                          <p:attrName>style.visibility</p:attrName>
                                        </p:attrNameLst>
                                      </p:cBhvr>
                                      <p:to>
                                        <p:strVal val="visible"/>
                                      </p:to>
                                    </p:set>
                                    <p:anim calcmode="lin" valueType="num">
                                      <p:cBhvr>
                                        <p:cTn id="7" dur="1000" fill="hold"/>
                                        <p:tgtEl>
                                          <p:spTgt spid="13318"/>
                                        </p:tgtEl>
                                        <p:attrNameLst>
                                          <p:attrName>ppt_w</p:attrName>
                                        </p:attrNameLst>
                                      </p:cBhvr>
                                      <p:tavLst>
                                        <p:tav tm="0">
                                          <p:val>
                                            <p:strVal val="#ppt_w*0.70"/>
                                          </p:val>
                                        </p:tav>
                                        <p:tav tm="100000">
                                          <p:val>
                                            <p:strVal val="#ppt_w"/>
                                          </p:val>
                                        </p:tav>
                                      </p:tavLst>
                                    </p:anim>
                                    <p:anim calcmode="lin" valueType="num">
                                      <p:cBhvr>
                                        <p:cTn id="8" dur="1000" fill="hold"/>
                                        <p:tgtEl>
                                          <p:spTgt spid="13318"/>
                                        </p:tgtEl>
                                        <p:attrNameLst>
                                          <p:attrName>ppt_h</p:attrName>
                                        </p:attrNameLst>
                                      </p:cBhvr>
                                      <p:tavLst>
                                        <p:tav tm="0">
                                          <p:val>
                                            <p:strVal val="#ppt_h"/>
                                          </p:val>
                                        </p:tav>
                                        <p:tav tm="100000">
                                          <p:val>
                                            <p:strVal val="#ppt_h"/>
                                          </p:val>
                                        </p:tav>
                                      </p:tavLst>
                                    </p:anim>
                                    <p:animEffect transition="in" filter="fade">
                                      <p:cBhvr>
                                        <p:cTn id="9" dur="1000"/>
                                        <p:tgtEl>
                                          <p:spTgt spid="133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Ptr. Daniel White\Desktop\freefallbackgrounds\Prehistoric.jpg"/>
          <p:cNvPicPr>
            <a:picLocks noChangeAspect="1" noChangeArrowheads="1"/>
          </p:cNvPicPr>
          <p:nvPr/>
        </p:nvPicPr>
        <p:blipFill>
          <a:blip r:embed="rId3" cstate="print"/>
          <a:srcRect/>
          <a:stretch>
            <a:fillRect/>
          </a:stretch>
        </p:blipFill>
        <p:spPr bwMode="auto">
          <a:xfrm>
            <a:off x="1" y="0"/>
            <a:ext cx="9143999" cy="6858000"/>
          </a:xfrm>
          <a:prstGeom prst="rect">
            <a:avLst/>
          </a:prstGeom>
          <a:noFill/>
        </p:spPr>
      </p:pic>
      <p:sp>
        <p:nvSpPr>
          <p:cNvPr id="3" name="Title 2"/>
          <p:cNvSpPr>
            <a:spLocks noGrp="1"/>
          </p:cNvSpPr>
          <p:nvPr>
            <p:ph type="title"/>
          </p:nvPr>
        </p:nvSpPr>
        <p:spPr>
          <a:xfrm>
            <a:off x="457200" y="457200"/>
            <a:ext cx="8229600" cy="914400"/>
          </a:xfrm>
        </p:spPr>
        <p:txBody>
          <a:bodyPr>
            <a:normAutofit fontScale="90000"/>
          </a:bodyPr>
          <a:lstStyle/>
          <a:p>
            <a:r>
              <a:rPr lang="en-US" b="1" i="1" dirty="0" smtClean="0">
                <a:effectLst>
                  <a:glow rad="139700">
                    <a:schemeClr val="bg1">
                      <a:alpha val="40000"/>
                    </a:schemeClr>
                  </a:glow>
                </a:effectLst>
              </a:rPr>
              <a:t>Nimrod and the Tower of Babel</a:t>
            </a:r>
            <a:br>
              <a:rPr lang="en-US" b="1" i="1" dirty="0" smtClean="0">
                <a:effectLst>
                  <a:glow rad="139700">
                    <a:schemeClr val="bg1">
                      <a:alpha val="40000"/>
                    </a:schemeClr>
                  </a:glow>
                </a:effectLst>
              </a:rPr>
            </a:br>
            <a:r>
              <a:rPr lang="en-US" b="1" i="1" dirty="0" smtClean="0">
                <a:effectLst>
                  <a:glow rad="139700">
                    <a:schemeClr val="bg1">
                      <a:alpha val="40000"/>
                    </a:schemeClr>
                  </a:glow>
                </a:effectLst>
              </a:rPr>
              <a:t>(Genesis 10-11)</a:t>
            </a:r>
            <a:endParaRPr lang="en-US" b="1" i="1" dirty="0">
              <a:effectLst>
                <a:glow rad="139700">
                  <a:schemeClr val="bg1">
                    <a:alpha val="40000"/>
                  </a:schemeClr>
                </a:glow>
              </a:effectLst>
            </a:endParaRPr>
          </a:p>
        </p:txBody>
      </p:sp>
      <p:sp>
        <p:nvSpPr>
          <p:cNvPr id="4" name="Content Placeholder 3"/>
          <p:cNvSpPr>
            <a:spLocks noGrp="1"/>
          </p:cNvSpPr>
          <p:nvPr>
            <p:ph idx="1"/>
          </p:nvPr>
        </p:nvSpPr>
        <p:spPr>
          <a:xfrm>
            <a:off x="304800" y="1676400"/>
            <a:ext cx="8534400" cy="4449763"/>
          </a:xfrm>
        </p:spPr>
        <p:txBody>
          <a:bodyPr>
            <a:noAutofit/>
          </a:bodyPr>
          <a:lstStyle/>
          <a:p>
            <a:r>
              <a:rPr lang="en-US" sz="3600" dirty="0" smtClean="0">
                <a:effectLst>
                  <a:glow rad="139700">
                    <a:schemeClr val="bg1">
                      <a:alpha val="40000"/>
                    </a:schemeClr>
                  </a:glow>
                </a:effectLst>
              </a:rPr>
              <a:t>Nimrod was the great grandson of Noah, the grandson of Ham, the son of Cush</a:t>
            </a:r>
          </a:p>
          <a:p>
            <a:r>
              <a:rPr lang="en-US" sz="3600" dirty="0" smtClean="0">
                <a:effectLst>
                  <a:glow rad="139700">
                    <a:schemeClr val="bg1">
                      <a:alpha val="40000"/>
                    </a:schemeClr>
                  </a:glow>
                </a:effectLst>
              </a:rPr>
              <a:t>Powerful leader – </a:t>
            </a:r>
            <a:r>
              <a:rPr lang="en-US" sz="3600" i="1" dirty="0" smtClean="0">
                <a:effectLst>
                  <a:glow rad="139700">
                    <a:schemeClr val="bg1">
                      <a:alpha val="40000"/>
                    </a:schemeClr>
                  </a:glow>
                </a:effectLst>
              </a:rPr>
              <a:t>“Mighty in the earth…”</a:t>
            </a:r>
          </a:p>
          <a:p>
            <a:r>
              <a:rPr lang="en-US" sz="3600" dirty="0" smtClean="0">
                <a:effectLst>
                  <a:glow rad="139700">
                    <a:schemeClr val="bg1">
                      <a:alpha val="40000"/>
                    </a:schemeClr>
                  </a:glow>
                </a:effectLst>
              </a:rPr>
              <a:t>Mighty hunter </a:t>
            </a:r>
          </a:p>
          <a:p>
            <a:r>
              <a:rPr lang="en-US" sz="3600" dirty="0" smtClean="0">
                <a:effectLst>
                  <a:glow rad="139700">
                    <a:schemeClr val="bg1">
                      <a:alpha val="40000"/>
                    </a:schemeClr>
                  </a:glow>
                </a:effectLst>
              </a:rPr>
              <a:t>Builder – </a:t>
            </a:r>
            <a:r>
              <a:rPr lang="en-US" sz="3600" i="1" dirty="0" smtClean="0">
                <a:effectLst>
                  <a:glow rad="139700">
                    <a:schemeClr val="bg1">
                      <a:alpha val="40000"/>
                    </a:schemeClr>
                  </a:glow>
                </a:effectLst>
              </a:rPr>
              <a:t>“From that land (Babylon) he went to Assyria and built Nineveh…”</a:t>
            </a:r>
          </a:p>
          <a:p>
            <a:r>
              <a:rPr lang="en-US" sz="3600" dirty="0" smtClean="0">
                <a:effectLst>
                  <a:glow rad="139700">
                    <a:schemeClr val="bg1">
                      <a:alpha val="40000"/>
                    </a:schemeClr>
                  </a:glow>
                </a:effectLst>
              </a:rPr>
              <a:t>Visionary – “Desired to expand his empire.” </a:t>
            </a:r>
            <a:r>
              <a:rPr lang="en-US" sz="3600" i="1" dirty="0" smtClean="0">
                <a:effectLst>
                  <a:glow rad="139700">
                    <a:schemeClr val="bg1">
                      <a:alpha val="40000"/>
                    </a:schemeClr>
                  </a:glow>
                </a:effectLst>
              </a:rPr>
              <a:t>(Genesis 10:10-11)</a:t>
            </a:r>
            <a:endParaRPr lang="en-US" sz="3600" i="1" dirty="0">
              <a:effectLst>
                <a:glow rad="139700">
                  <a:schemeClr val="bg1">
                    <a:alpha val="40000"/>
                  </a:schemeClr>
                </a:glow>
              </a:effectLst>
            </a:endParaRPr>
          </a:p>
        </p:txBody>
      </p:sp>
    </p:spTree>
    <p:extLst>
      <p:ext uri="{BB962C8B-B14F-4D97-AF65-F5344CB8AC3E}">
        <p14:creationId xmlns:p14="http://schemas.microsoft.com/office/powerpoint/2010/main" val="6304162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20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20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20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20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20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20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6" dur="20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 calcmode="lin" valueType="num">
                                      <p:cBhvr additive="base">
                                        <p:cTn id="31" dur="20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2" dur="20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Users\Ptr. Daniel White\Desktop\freefallbackgrounds\Prehistoric.jpg"/>
          <p:cNvPicPr>
            <a:picLocks noChangeAspect="1" noChangeArrowheads="1"/>
          </p:cNvPicPr>
          <p:nvPr/>
        </p:nvPicPr>
        <p:blipFill>
          <a:blip r:embed="rId3" cstate="print"/>
          <a:srcRect/>
          <a:stretch>
            <a:fillRect/>
          </a:stretch>
        </p:blipFill>
        <p:spPr bwMode="auto">
          <a:xfrm>
            <a:off x="0" y="0"/>
            <a:ext cx="9143999" cy="6858000"/>
          </a:xfrm>
          <a:prstGeom prst="rect">
            <a:avLst/>
          </a:prstGeom>
          <a:noFill/>
        </p:spPr>
      </p:pic>
      <p:sp>
        <p:nvSpPr>
          <p:cNvPr id="3" name="Content Placeholder 2"/>
          <p:cNvSpPr>
            <a:spLocks noGrp="1"/>
          </p:cNvSpPr>
          <p:nvPr>
            <p:ph idx="1"/>
          </p:nvPr>
        </p:nvSpPr>
        <p:spPr>
          <a:xfrm>
            <a:off x="0" y="304800"/>
            <a:ext cx="9144000" cy="6553200"/>
          </a:xfrm>
        </p:spPr>
        <p:txBody>
          <a:bodyPr>
            <a:noAutofit/>
          </a:bodyPr>
          <a:lstStyle/>
          <a:p>
            <a:r>
              <a:rPr lang="en-US" sz="3400" dirty="0" smtClean="0">
                <a:effectLst>
                  <a:glow rad="139700">
                    <a:schemeClr val="bg1">
                      <a:alpha val="40000"/>
                    </a:schemeClr>
                  </a:glow>
                </a:effectLst>
              </a:rPr>
              <a:t>The whole earth had one language</a:t>
            </a:r>
          </a:p>
          <a:p>
            <a:r>
              <a:rPr lang="en-US" sz="3400" dirty="0" smtClean="0">
                <a:effectLst>
                  <a:glow rad="139700">
                    <a:schemeClr val="bg1">
                      <a:alpha val="40000"/>
                    </a:schemeClr>
                  </a:glow>
                </a:effectLst>
              </a:rPr>
              <a:t>The people lived together as a whole civilization (communal living leads to sinful behavior)</a:t>
            </a:r>
          </a:p>
          <a:p>
            <a:r>
              <a:rPr lang="en-US" sz="3400" dirty="0" smtClean="0">
                <a:effectLst>
                  <a:glow rad="139700">
                    <a:schemeClr val="bg1">
                      <a:alpha val="40000"/>
                    </a:schemeClr>
                  </a:glow>
                </a:effectLst>
              </a:rPr>
              <a:t>Under the leadership of Nimrod the people built a city and tower – Fame, power, unity, security, one great world empire</a:t>
            </a:r>
          </a:p>
          <a:p>
            <a:r>
              <a:rPr lang="en-US" sz="3400" dirty="0" smtClean="0">
                <a:effectLst>
                  <a:glow rad="139700">
                    <a:schemeClr val="bg1">
                      <a:alpha val="40000"/>
                    </a:schemeClr>
                  </a:glow>
                </a:effectLst>
              </a:rPr>
              <a:t>A tower was built for religious worship – One world religion</a:t>
            </a:r>
          </a:p>
          <a:p>
            <a:r>
              <a:rPr lang="en-US" sz="3400" dirty="0" smtClean="0">
                <a:effectLst>
                  <a:glow rad="139700">
                    <a:schemeClr val="bg1">
                      <a:alpha val="40000"/>
                    </a:schemeClr>
                  </a:glow>
                </a:effectLst>
              </a:rPr>
              <a:t>The tower represented – A stairway to heaven (built by their own effort, works, man-made)</a:t>
            </a:r>
          </a:p>
          <a:p>
            <a:r>
              <a:rPr lang="en-US" sz="3400" dirty="0" smtClean="0">
                <a:effectLst>
                  <a:glow rad="139700">
                    <a:schemeClr val="bg1">
                      <a:alpha val="40000"/>
                    </a:schemeClr>
                  </a:glow>
                </a:effectLst>
              </a:rPr>
              <a:t>Symbol of false religion</a:t>
            </a:r>
          </a:p>
          <a:p>
            <a:endParaRPr lang="en-US" sz="3400" dirty="0"/>
          </a:p>
        </p:txBody>
      </p:sp>
    </p:spTree>
    <p:extLst>
      <p:ext uri="{BB962C8B-B14F-4D97-AF65-F5344CB8AC3E}">
        <p14:creationId xmlns:p14="http://schemas.microsoft.com/office/powerpoint/2010/main" val="22549520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20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20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20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20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20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20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20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20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20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C:\Users\Ptr. Daniel White\Pictures\Prophecy pictures\Revelation 1\2009-01 (Jan)\scan0001.jpg"/>
          <p:cNvPicPr>
            <a:picLocks noChangeAspect="1" noChangeArrowheads="1"/>
          </p:cNvPicPr>
          <p:nvPr/>
        </p:nvPicPr>
        <p:blipFill>
          <a:blip r:embed="rId3" cstate="print">
            <a:duotone>
              <a:prstClr val="black"/>
              <a:schemeClr val="accent4">
                <a:tint val="45000"/>
                <a:satMod val="400000"/>
              </a:schemeClr>
            </a:duotone>
          </a:blip>
          <a:srcRect l="2639" t="1250" r="2344" b="3750"/>
          <a:stretch>
            <a:fillRect/>
          </a:stretch>
        </p:blipFill>
        <p:spPr bwMode="auto">
          <a:xfrm>
            <a:off x="0" y="0"/>
            <a:ext cx="9144000" cy="6858000"/>
          </a:xfrm>
          <a:prstGeom prst="rect">
            <a:avLst/>
          </a:prstGeom>
          <a:noFill/>
        </p:spPr>
      </p:pic>
      <p:pic>
        <p:nvPicPr>
          <p:cNvPr id="1027" name="Picture 3" descr="C:\Users\Ptr. Daniel White\Desktop\Prophecy pictures\Revelation 1\Babylonian religion.jpg"/>
          <p:cNvPicPr>
            <a:picLocks noChangeAspect="1" noChangeArrowheads="1"/>
          </p:cNvPicPr>
          <p:nvPr/>
        </p:nvPicPr>
        <p:blipFill>
          <a:blip r:embed="rId4" cstate="print"/>
          <a:srcRect/>
          <a:stretch>
            <a:fillRect/>
          </a:stretch>
        </p:blipFill>
        <p:spPr bwMode="auto">
          <a:xfrm>
            <a:off x="2438400" y="1676400"/>
            <a:ext cx="4114800" cy="3810000"/>
          </a:xfrm>
          <a:prstGeom prst="ellipse">
            <a:avLst/>
          </a:prstGeom>
          <a:ln>
            <a:noFill/>
          </a:ln>
          <a:effectLst>
            <a:softEdge rad="112500"/>
          </a:effectLst>
        </p:spPr>
      </p:pic>
    </p:spTree>
    <p:extLst>
      <p:ext uri="{BB962C8B-B14F-4D97-AF65-F5344CB8AC3E}">
        <p14:creationId xmlns:p14="http://schemas.microsoft.com/office/powerpoint/2010/main" val="15821217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Ptr. Daniel White\Pictures\Prophecy pictures\Nimrod\z158541693.jpg"/>
          <p:cNvPicPr>
            <a:picLocks noChangeAspect="1" noChangeArrowheads="1"/>
          </p:cNvPicPr>
          <p:nvPr/>
        </p:nvPicPr>
        <p:blipFill>
          <a:blip r:embed="rId3" cstate="print"/>
          <a:srcRect/>
          <a:stretch>
            <a:fillRect/>
          </a:stretch>
        </p:blipFill>
        <p:spPr bwMode="auto">
          <a:xfrm>
            <a:off x="1752600" y="152400"/>
            <a:ext cx="5664505" cy="6998239"/>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22084419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Ptr. Daniel White\Desktop\revelation 2\Vatican_palace_stone_casti+copy.jpg"/>
          <p:cNvPicPr>
            <a:picLocks noChangeAspect="1" noChangeArrowheads="1"/>
          </p:cNvPicPr>
          <p:nvPr/>
        </p:nvPicPr>
        <p:blipFill>
          <a:blip r:embed="rId3" cstate="print"/>
          <a:srcRect l="2500" r="2500" b="9278"/>
          <a:stretch>
            <a:fillRect/>
          </a:stretch>
        </p:blipFill>
        <p:spPr bwMode="auto">
          <a:xfrm>
            <a:off x="0" y="0"/>
            <a:ext cx="9144000" cy="6858000"/>
          </a:xfrm>
          <a:prstGeom prst="rect">
            <a:avLst/>
          </a:prstGeom>
          <a:noFill/>
        </p:spPr>
      </p:pic>
      <p:sp>
        <p:nvSpPr>
          <p:cNvPr id="2" name="Title 1"/>
          <p:cNvSpPr>
            <a:spLocks noGrp="1"/>
          </p:cNvSpPr>
          <p:nvPr>
            <p:ph type="ctrTitle"/>
          </p:nvPr>
        </p:nvSpPr>
        <p:spPr>
          <a:xfrm>
            <a:off x="0" y="990601"/>
            <a:ext cx="9144000" cy="2609850"/>
          </a:xfrm>
        </p:spPr>
        <p:txBody>
          <a:bodyPr>
            <a:noAutofit/>
          </a:bodyPr>
          <a:lstStyle/>
          <a:p>
            <a:r>
              <a:rPr lang="en-US" sz="4800" b="1" i="1" dirty="0" smtClean="0">
                <a:ln w="12700">
                  <a:solidFill>
                    <a:schemeClr val="accent5">
                      <a:lumMod val="50000"/>
                    </a:schemeClr>
                  </a:solidFill>
                  <a:prstDash val="solid"/>
                </a:ln>
                <a:effectLst>
                  <a:glow rad="228600">
                    <a:schemeClr val="bg1">
                      <a:alpha val="40000"/>
                    </a:schemeClr>
                  </a:glow>
                  <a:outerShdw blurRad="41275" dist="20320" dir="1800000" algn="tl" rotWithShape="0">
                    <a:srgbClr val="000000">
                      <a:alpha val="40000"/>
                    </a:srgbClr>
                  </a:outerShdw>
                </a:effectLst>
              </a:rPr>
              <a:t>The Apostate Church</a:t>
            </a:r>
            <a:br>
              <a:rPr lang="en-US" sz="4800" b="1" i="1" dirty="0" smtClean="0">
                <a:ln w="12700">
                  <a:solidFill>
                    <a:schemeClr val="accent5">
                      <a:lumMod val="50000"/>
                    </a:schemeClr>
                  </a:solidFill>
                  <a:prstDash val="solid"/>
                </a:ln>
                <a:effectLst>
                  <a:glow rad="228600">
                    <a:schemeClr val="bg1">
                      <a:alpha val="40000"/>
                    </a:schemeClr>
                  </a:glow>
                  <a:outerShdw blurRad="41275" dist="20320" dir="1800000" algn="tl" rotWithShape="0">
                    <a:srgbClr val="000000">
                      <a:alpha val="40000"/>
                    </a:srgbClr>
                  </a:outerShdw>
                </a:effectLst>
              </a:rPr>
            </a:br>
            <a:r>
              <a:rPr lang="en-US" sz="4800" b="1" i="1" dirty="0" smtClean="0">
                <a:ln w="12700">
                  <a:solidFill>
                    <a:schemeClr val="accent5">
                      <a:lumMod val="50000"/>
                    </a:schemeClr>
                  </a:solidFill>
                  <a:prstDash val="solid"/>
                </a:ln>
                <a:effectLst>
                  <a:glow rad="228600">
                    <a:schemeClr val="bg1">
                      <a:alpha val="40000"/>
                    </a:schemeClr>
                  </a:glow>
                  <a:outerShdw blurRad="41275" dist="20320" dir="1800000" algn="tl" rotWithShape="0">
                    <a:srgbClr val="000000">
                      <a:alpha val="40000"/>
                    </a:srgbClr>
                  </a:outerShdw>
                </a:effectLst>
              </a:rPr>
              <a:t>“The identity of the great whore”</a:t>
            </a:r>
            <a:endParaRPr lang="en-US" sz="4800" b="1" i="1" dirty="0">
              <a:ln w="12700">
                <a:solidFill>
                  <a:schemeClr val="accent5">
                    <a:lumMod val="50000"/>
                  </a:schemeClr>
                </a:solidFill>
                <a:prstDash val="solid"/>
              </a:ln>
              <a:effectLst>
                <a:glow rad="228600">
                  <a:schemeClr val="bg1">
                    <a:alpha val="40000"/>
                  </a:schemeClr>
                </a:glow>
                <a:outerShdw blurRad="41275" dist="20320" dir="1800000" algn="tl" rotWithShape="0">
                  <a:srgbClr val="000000">
                    <a:alpha val="40000"/>
                  </a:srgbClr>
                </a:outerShdw>
              </a:effectLst>
            </a:endParaRPr>
          </a:p>
        </p:txBody>
      </p:sp>
      <p:sp>
        <p:nvSpPr>
          <p:cNvPr id="3" name="Subtitle 2"/>
          <p:cNvSpPr>
            <a:spLocks noGrp="1"/>
          </p:cNvSpPr>
          <p:nvPr>
            <p:ph type="subTitle" idx="1"/>
          </p:nvPr>
        </p:nvSpPr>
        <p:spPr>
          <a:xfrm>
            <a:off x="1447800" y="4114800"/>
            <a:ext cx="6400800" cy="2286000"/>
          </a:xfrm>
        </p:spPr>
        <p:txBody>
          <a:bodyPr>
            <a:noAutofit/>
          </a:bodyPr>
          <a:lstStyle/>
          <a:p>
            <a:r>
              <a:rPr lang="en-US" sz="4400" b="1" i="1" dirty="0" smtClean="0">
                <a:ln>
                  <a:solidFill>
                    <a:schemeClr val="accent5">
                      <a:lumMod val="50000"/>
                    </a:schemeClr>
                  </a:solidFill>
                </a:ln>
                <a:solidFill>
                  <a:schemeClr val="tx1"/>
                </a:solidFill>
                <a:effectLst>
                  <a:glow rad="101600">
                    <a:schemeClr val="bg1">
                      <a:alpha val="40000"/>
                    </a:schemeClr>
                  </a:glow>
                </a:effectLst>
                <a:latin typeface="+mj-lt"/>
              </a:rPr>
              <a:t>Revelation 17:1-19:10</a:t>
            </a:r>
            <a:endParaRPr lang="en-US" sz="4400" b="1" i="1" dirty="0">
              <a:ln>
                <a:solidFill>
                  <a:schemeClr val="accent5">
                    <a:lumMod val="50000"/>
                  </a:schemeClr>
                </a:solidFill>
              </a:ln>
              <a:solidFill>
                <a:schemeClr val="tx1"/>
              </a:solidFill>
              <a:effectLst>
                <a:glow rad="101600">
                  <a:schemeClr val="bg1">
                    <a:alpha val="40000"/>
                  </a:schemeClr>
                </a:glow>
              </a:effectLst>
              <a:latin typeface="+mj-lt"/>
            </a:endParaRPr>
          </a:p>
        </p:txBody>
      </p:sp>
    </p:spTree>
    <p:extLst>
      <p:ext uri="{BB962C8B-B14F-4D97-AF65-F5344CB8AC3E}">
        <p14:creationId xmlns:p14="http://schemas.microsoft.com/office/powerpoint/2010/main" val="11216499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Users\Ptr. Daniel White\Pictures\Prophecy pictures\Nimrod\z158541693.jpg"/>
          <p:cNvPicPr>
            <a:picLocks noChangeAspect="1" noChangeArrowheads="1"/>
          </p:cNvPicPr>
          <p:nvPr/>
        </p:nvPicPr>
        <p:blipFill>
          <a:blip r:embed="rId3" cstate="print"/>
          <a:srcRect/>
          <a:stretch>
            <a:fillRect/>
          </a:stretch>
        </p:blipFill>
        <p:spPr bwMode="auto">
          <a:xfrm>
            <a:off x="3505200" y="3505200"/>
            <a:ext cx="2451775" cy="3008313"/>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15363" name="Picture 3" descr="C:\Users\Ptr. Daniel White\Pictures\Prophecy pictures\Nimrod\mary3.jpg"/>
          <p:cNvPicPr>
            <a:picLocks noChangeAspect="1" noChangeArrowheads="1"/>
          </p:cNvPicPr>
          <p:nvPr/>
        </p:nvPicPr>
        <p:blipFill>
          <a:blip r:embed="rId4" cstate="print"/>
          <a:srcRect/>
          <a:stretch>
            <a:fillRect/>
          </a:stretch>
        </p:blipFill>
        <p:spPr bwMode="auto">
          <a:xfrm rot="440357">
            <a:off x="6605866" y="298272"/>
            <a:ext cx="2184876" cy="3105828"/>
          </a:xfrm>
          <a:prstGeom prst="rect">
            <a:avLst/>
          </a:prstGeom>
          <a:ln>
            <a:noFill/>
          </a:ln>
          <a:effectLst>
            <a:softEdge rad="112500"/>
          </a:effectLst>
        </p:spPr>
      </p:pic>
      <p:pic>
        <p:nvPicPr>
          <p:cNvPr id="15365" name="Picture 5" descr="C:\Users\Ptr. Daniel White\Pictures\Prophecy pictures\Nimrod\queen_of_hell-4.jpg"/>
          <p:cNvPicPr>
            <a:picLocks noChangeAspect="1" noChangeArrowheads="1"/>
          </p:cNvPicPr>
          <p:nvPr/>
        </p:nvPicPr>
        <p:blipFill>
          <a:blip r:embed="rId5" cstate="print"/>
          <a:srcRect/>
          <a:stretch>
            <a:fillRect/>
          </a:stretch>
        </p:blipFill>
        <p:spPr bwMode="auto">
          <a:xfrm>
            <a:off x="3429000" y="304800"/>
            <a:ext cx="2407405" cy="2751073"/>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15366" name="Picture 6" descr="C:\Users\Ptr. Daniel White\Pictures\Prophecy pictures\Revelation 1\revelation 2\359014927_5ea34dc09c.jpg"/>
          <p:cNvPicPr>
            <a:picLocks noChangeAspect="1" noChangeArrowheads="1"/>
          </p:cNvPicPr>
          <p:nvPr/>
        </p:nvPicPr>
        <p:blipFill>
          <a:blip r:embed="rId6" cstate="print"/>
          <a:srcRect/>
          <a:stretch>
            <a:fillRect/>
          </a:stretch>
        </p:blipFill>
        <p:spPr bwMode="auto">
          <a:xfrm rot="21139356">
            <a:off x="799001" y="3410837"/>
            <a:ext cx="2209800" cy="2983735"/>
          </a:xfrm>
          <a:prstGeom prst="rect">
            <a:avLst/>
          </a:prstGeom>
          <a:ln>
            <a:noFill/>
          </a:ln>
          <a:effectLst>
            <a:softEdge rad="112500"/>
          </a:effectLst>
        </p:spPr>
      </p:pic>
      <p:pic>
        <p:nvPicPr>
          <p:cNvPr id="15367" name="Picture 7" descr="C:\Users\Ptr. Daniel White\Pictures\Prophecy pictures\Revelation 1\revelation 2\la_vierge_au_lys.jpg"/>
          <p:cNvPicPr>
            <a:picLocks noChangeAspect="1" noChangeArrowheads="1"/>
          </p:cNvPicPr>
          <p:nvPr/>
        </p:nvPicPr>
        <p:blipFill>
          <a:blip r:embed="rId7" cstate="print"/>
          <a:srcRect/>
          <a:stretch>
            <a:fillRect/>
          </a:stretch>
        </p:blipFill>
        <p:spPr bwMode="auto">
          <a:xfrm rot="20841445">
            <a:off x="655871" y="500192"/>
            <a:ext cx="2089351" cy="2743200"/>
          </a:xfrm>
          <a:prstGeom prst="rect">
            <a:avLst/>
          </a:prstGeom>
          <a:ln>
            <a:noFill/>
          </a:ln>
          <a:effectLst>
            <a:softEdge rad="112500"/>
          </a:effectLst>
        </p:spPr>
      </p:pic>
      <p:sp>
        <p:nvSpPr>
          <p:cNvPr id="8" name="Title 7"/>
          <p:cNvSpPr>
            <a:spLocks noGrp="1"/>
          </p:cNvSpPr>
          <p:nvPr>
            <p:ph type="ctrTitle"/>
          </p:nvPr>
        </p:nvSpPr>
        <p:spPr>
          <a:xfrm>
            <a:off x="0" y="2130425"/>
            <a:ext cx="9144000" cy="1470025"/>
          </a:xfrm>
        </p:spPr>
        <p:txBody>
          <a:bodyPr>
            <a:noAutofit/>
          </a:bodyPr>
          <a:lstStyle/>
          <a:p>
            <a:r>
              <a:rPr lang="en-US" sz="5400" b="1" dirty="0" smtClean="0">
                <a:effectLst>
                  <a:glow rad="101600">
                    <a:schemeClr val="bg1">
                      <a:alpha val="60000"/>
                    </a:schemeClr>
                  </a:glow>
                </a:effectLst>
                <a:latin typeface="Pare" pitchFamily="2" charset="0"/>
              </a:rPr>
              <a:t>“Worship of a Mother/Child goddess” </a:t>
            </a:r>
            <a:endParaRPr lang="en-US" sz="5400" b="1" dirty="0">
              <a:effectLst>
                <a:glow rad="101600">
                  <a:schemeClr val="bg1">
                    <a:alpha val="60000"/>
                  </a:schemeClr>
                </a:glow>
              </a:effectLst>
              <a:latin typeface="Pare" pitchFamily="2" charset="0"/>
            </a:endParaRPr>
          </a:p>
        </p:txBody>
      </p:sp>
      <p:pic>
        <p:nvPicPr>
          <p:cNvPr id="8194" name="Picture 2" descr="C:\Users\Ptr. Daniel White\Desktop\Prophecy pictures\Nimrod\mary_jesus.jpg"/>
          <p:cNvPicPr>
            <a:picLocks noChangeAspect="1" noChangeArrowheads="1"/>
          </p:cNvPicPr>
          <p:nvPr/>
        </p:nvPicPr>
        <p:blipFill>
          <a:blip r:embed="rId8" cstate="print"/>
          <a:srcRect/>
          <a:stretch>
            <a:fillRect/>
          </a:stretch>
        </p:blipFill>
        <p:spPr bwMode="auto">
          <a:xfrm rot="446619">
            <a:off x="6426992" y="3483806"/>
            <a:ext cx="2211162" cy="2900941"/>
          </a:xfrm>
          <a:prstGeom prst="rect">
            <a:avLst/>
          </a:prstGeom>
          <a:ln>
            <a:noFill/>
          </a:ln>
          <a:effectLst>
            <a:softEdge rad="112500"/>
          </a:effectLst>
        </p:spPr>
      </p:pic>
    </p:spTree>
    <p:extLst>
      <p:ext uri="{BB962C8B-B14F-4D97-AF65-F5344CB8AC3E}">
        <p14:creationId xmlns:p14="http://schemas.microsoft.com/office/powerpoint/2010/main" val="9418014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C:\Users\Ptr. Daniel White\Desktop\img.191288_t.jpg"/>
          <p:cNvPicPr>
            <a:picLocks noChangeAspect="1" noChangeArrowheads="1"/>
          </p:cNvPicPr>
          <p:nvPr/>
        </p:nvPicPr>
        <p:blipFill>
          <a:blip r:embed="rId3" cstate="print"/>
          <a:srcRect/>
          <a:stretch>
            <a:fillRect/>
          </a:stretch>
        </p:blipFill>
        <p:spPr bwMode="auto">
          <a:xfrm>
            <a:off x="2362200" y="228600"/>
            <a:ext cx="4572000" cy="64008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9218" name="Picture 2" descr="C:\Users\Ptr. Daniel White\Desktop\Prophecy pictures\Revelation 1\Catholic\Idols in the catholic church 9.bmp"/>
          <p:cNvPicPr>
            <a:picLocks noChangeAspect="1" noChangeArrowheads="1"/>
          </p:cNvPicPr>
          <p:nvPr/>
        </p:nvPicPr>
        <p:blipFill>
          <a:blip r:embed="rId4" cstate="print"/>
          <a:srcRect/>
          <a:stretch>
            <a:fillRect/>
          </a:stretch>
        </p:blipFill>
        <p:spPr bwMode="auto">
          <a:xfrm>
            <a:off x="6400800" y="457200"/>
            <a:ext cx="2590800" cy="336883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9219" name="Picture 3" descr="C:\Users\Ptr. Daniel White\Desktop\vatican aqrtwork\8+-+Vatican+Pieta.JPG"/>
          <p:cNvPicPr>
            <a:picLocks noChangeAspect="1" noChangeArrowheads="1"/>
          </p:cNvPicPr>
          <p:nvPr/>
        </p:nvPicPr>
        <p:blipFill>
          <a:blip r:embed="rId5" cstate="print"/>
          <a:srcRect/>
          <a:stretch>
            <a:fillRect/>
          </a:stretch>
        </p:blipFill>
        <p:spPr bwMode="auto">
          <a:xfrm>
            <a:off x="228600" y="381000"/>
            <a:ext cx="2500312" cy="296227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9220" name="Picture 4" descr="C:\Users\Ptr. Daniel White\Desktop\russian_cross-idolatry.jpg"/>
          <p:cNvPicPr>
            <a:picLocks noChangeAspect="1" noChangeArrowheads="1"/>
          </p:cNvPicPr>
          <p:nvPr/>
        </p:nvPicPr>
        <p:blipFill>
          <a:blip r:embed="rId6" cstate="print"/>
          <a:srcRect/>
          <a:stretch>
            <a:fillRect/>
          </a:stretch>
        </p:blipFill>
        <p:spPr bwMode="auto">
          <a:xfrm>
            <a:off x="5257800" y="3810000"/>
            <a:ext cx="3577772" cy="288010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9221" name="Picture 5" descr="C:\Users\Ptr. Daniel White\Desktop\mark_of_the_beast.jpg"/>
          <p:cNvPicPr>
            <a:picLocks noChangeAspect="1" noChangeArrowheads="1"/>
          </p:cNvPicPr>
          <p:nvPr/>
        </p:nvPicPr>
        <p:blipFill>
          <a:blip r:embed="rId7" cstate="print"/>
          <a:srcRect/>
          <a:stretch>
            <a:fillRect/>
          </a:stretch>
        </p:blipFill>
        <p:spPr bwMode="auto">
          <a:xfrm>
            <a:off x="152400" y="3352800"/>
            <a:ext cx="2438400" cy="193198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9222" name="Picture 6" descr="C:\Users\Ptr. Daniel White\Desktop\Vatican riches 2.jpg"/>
          <p:cNvPicPr>
            <a:picLocks noChangeAspect="1" noChangeArrowheads="1"/>
          </p:cNvPicPr>
          <p:nvPr/>
        </p:nvPicPr>
        <p:blipFill>
          <a:blip r:embed="rId8" cstate="print"/>
          <a:srcRect/>
          <a:stretch>
            <a:fillRect/>
          </a:stretch>
        </p:blipFill>
        <p:spPr bwMode="auto">
          <a:xfrm>
            <a:off x="2133600" y="4724400"/>
            <a:ext cx="1524000" cy="190976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9223" name="Picture 7" descr="C:\Users\Ptr. Daniel White\Desktop\rosary-meditation.jpg"/>
          <p:cNvPicPr>
            <a:picLocks noChangeAspect="1" noChangeArrowheads="1"/>
          </p:cNvPicPr>
          <p:nvPr/>
        </p:nvPicPr>
        <p:blipFill>
          <a:blip r:embed="rId9" cstate="print"/>
          <a:srcRect/>
          <a:stretch>
            <a:fillRect/>
          </a:stretch>
        </p:blipFill>
        <p:spPr bwMode="auto">
          <a:xfrm>
            <a:off x="228600" y="4810538"/>
            <a:ext cx="1752601" cy="204746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2" name="Title 1"/>
          <p:cNvSpPr>
            <a:spLocks noGrp="1"/>
          </p:cNvSpPr>
          <p:nvPr>
            <p:ph type="ctrTitle"/>
          </p:nvPr>
        </p:nvSpPr>
        <p:spPr>
          <a:xfrm>
            <a:off x="457200" y="1295400"/>
            <a:ext cx="8153400" cy="1470025"/>
          </a:xfrm>
        </p:spPr>
        <p:txBody>
          <a:bodyPr>
            <a:noAutofit/>
          </a:bodyPr>
          <a:lstStyle/>
          <a:p>
            <a:r>
              <a:rPr lang="en-US" sz="6000" dirty="0" smtClean="0">
                <a:effectLst>
                  <a:glow rad="101600">
                    <a:schemeClr val="bg1">
                      <a:alpha val="60000"/>
                    </a:schemeClr>
                  </a:glow>
                </a:effectLst>
                <a:latin typeface="Pare" pitchFamily="2" charset="0"/>
              </a:rPr>
              <a:t>Cross as a religious symbol</a:t>
            </a:r>
            <a:br>
              <a:rPr lang="en-US" sz="6000" dirty="0" smtClean="0">
                <a:effectLst>
                  <a:glow rad="101600">
                    <a:schemeClr val="bg1">
                      <a:alpha val="60000"/>
                    </a:schemeClr>
                  </a:glow>
                </a:effectLst>
                <a:latin typeface="Pare" pitchFamily="2" charset="0"/>
              </a:rPr>
            </a:br>
            <a:r>
              <a:rPr lang="en-US" sz="6000" dirty="0" smtClean="0">
                <a:effectLst>
                  <a:glow rad="101600">
                    <a:schemeClr val="bg1">
                      <a:alpha val="60000"/>
                    </a:schemeClr>
                  </a:glow>
                </a:effectLst>
                <a:latin typeface="Pare" pitchFamily="2" charset="0"/>
              </a:rPr>
              <a:t> in worship</a:t>
            </a:r>
            <a:endParaRPr lang="en-US" sz="6000" dirty="0">
              <a:effectLst>
                <a:glow rad="101600">
                  <a:schemeClr val="bg1">
                    <a:alpha val="60000"/>
                  </a:schemeClr>
                </a:glow>
              </a:effectLst>
              <a:latin typeface="Pare" pitchFamily="2" charset="0"/>
            </a:endParaRPr>
          </a:p>
        </p:txBody>
      </p:sp>
    </p:spTree>
    <p:extLst>
      <p:ext uri="{BB962C8B-B14F-4D97-AF65-F5344CB8AC3E}">
        <p14:creationId xmlns:p14="http://schemas.microsoft.com/office/powerpoint/2010/main" val="29180608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Ptr. Daniel White\Desktop\VaticanJudicialCourtJan2007.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2" name="Title 1"/>
          <p:cNvSpPr>
            <a:spLocks noGrp="1"/>
          </p:cNvSpPr>
          <p:nvPr>
            <p:ph type="ctrTitle"/>
          </p:nvPr>
        </p:nvSpPr>
        <p:spPr>
          <a:xfrm>
            <a:off x="685800" y="762001"/>
            <a:ext cx="7772400" cy="1676400"/>
          </a:xfrm>
        </p:spPr>
        <p:txBody>
          <a:bodyPr>
            <a:normAutofit/>
          </a:bodyPr>
          <a:lstStyle/>
          <a:p>
            <a:r>
              <a:rPr lang="en-US" sz="6600" dirty="0" smtClean="0">
                <a:effectLst>
                  <a:glow rad="101600">
                    <a:schemeClr val="bg1">
                      <a:alpha val="60000"/>
                    </a:schemeClr>
                  </a:glow>
                </a:effectLst>
                <a:latin typeface="Pare" pitchFamily="2" charset="0"/>
              </a:rPr>
              <a:t>Unmarried Priesthood</a:t>
            </a:r>
            <a:endParaRPr lang="en-US" sz="6600" dirty="0">
              <a:effectLst>
                <a:glow rad="101600">
                  <a:schemeClr val="bg1">
                    <a:alpha val="60000"/>
                  </a:schemeClr>
                </a:glow>
              </a:effectLst>
              <a:latin typeface="Pare" pitchFamily="2" charset="0"/>
            </a:endParaRPr>
          </a:p>
        </p:txBody>
      </p:sp>
    </p:spTree>
    <p:extLst>
      <p:ext uri="{BB962C8B-B14F-4D97-AF65-F5344CB8AC3E}">
        <p14:creationId xmlns:p14="http://schemas.microsoft.com/office/powerpoint/2010/main" val="22043745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C:\Users\Ptr. Daniel White\Desktop\1204118-1-prayer-beads.jpg"/>
          <p:cNvPicPr>
            <a:picLocks noChangeAspect="1" noChangeArrowheads="1"/>
          </p:cNvPicPr>
          <p:nvPr/>
        </p:nvPicPr>
        <p:blipFill>
          <a:blip r:embed="rId3" cstate="print"/>
          <a:srcRect/>
          <a:stretch>
            <a:fillRect/>
          </a:stretch>
        </p:blipFill>
        <p:spPr bwMode="auto">
          <a:xfrm rot="662504">
            <a:off x="1951134" y="3557501"/>
            <a:ext cx="4044126" cy="325982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8435" name="Picture 3" descr="C:\Users\Ptr. Daniel White\Pictures\Prophecy pictures\Revelation 1\revelation 2\rosary-meditation.jpg"/>
          <p:cNvPicPr>
            <a:picLocks noChangeAspect="1" noChangeArrowheads="1"/>
          </p:cNvPicPr>
          <p:nvPr/>
        </p:nvPicPr>
        <p:blipFill>
          <a:blip r:embed="rId4" cstate="print"/>
          <a:srcRect/>
          <a:stretch>
            <a:fillRect/>
          </a:stretch>
        </p:blipFill>
        <p:spPr bwMode="auto">
          <a:xfrm rot="415125">
            <a:off x="592163" y="273521"/>
            <a:ext cx="3363022" cy="370921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8436" name="Picture 4" descr="C:\Users\Ptr. Daniel White\Desktop\3.jpg"/>
          <p:cNvPicPr>
            <a:picLocks noChangeAspect="1" noChangeArrowheads="1"/>
          </p:cNvPicPr>
          <p:nvPr/>
        </p:nvPicPr>
        <p:blipFill>
          <a:blip r:embed="rId5" cstate="print"/>
          <a:srcRect/>
          <a:stretch>
            <a:fillRect/>
          </a:stretch>
        </p:blipFill>
        <p:spPr bwMode="auto">
          <a:xfrm rot="20909939">
            <a:off x="4136209" y="940119"/>
            <a:ext cx="4414973" cy="332899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7" name="Title 6"/>
          <p:cNvSpPr>
            <a:spLocks noGrp="1"/>
          </p:cNvSpPr>
          <p:nvPr>
            <p:ph type="ctrTitle"/>
          </p:nvPr>
        </p:nvSpPr>
        <p:spPr/>
        <p:txBody>
          <a:bodyPr>
            <a:normAutofit/>
          </a:bodyPr>
          <a:lstStyle/>
          <a:p>
            <a:r>
              <a:rPr lang="en-US" sz="6600" dirty="0" smtClean="0">
                <a:ln>
                  <a:solidFill>
                    <a:schemeClr val="tx1"/>
                  </a:solidFill>
                </a:ln>
                <a:effectLst>
                  <a:glow rad="101600">
                    <a:schemeClr val="bg1">
                      <a:alpha val="60000"/>
                    </a:schemeClr>
                  </a:glow>
                  <a:reflection blurRad="6350" stA="60000" endA="900" endPos="58000" dir="5400000" sy="-100000" algn="bl" rotWithShape="0"/>
                </a:effectLst>
                <a:latin typeface="Pare" pitchFamily="2" charset="0"/>
              </a:rPr>
              <a:t>The use of prayer beads</a:t>
            </a:r>
            <a:endParaRPr lang="en-US" sz="6600" dirty="0">
              <a:ln>
                <a:solidFill>
                  <a:schemeClr val="tx1"/>
                </a:solidFill>
              </a:ln>
              <a:effectLst>
                <a:glow rad="101600">
                  <a:schemeClr val="bg1">
                    <a:alpha val="60000"/>
                  </a:schemeClr>
                </a:glow>
                <a:reflection blurRad="6350" stA="60000" endA="900" endPos="58000" dir="5400000" sy="-100000" algn="bl" rotWithShape="0"/>
              </a:effectLst>
              <a:latin typeface="Pare" pitchFamily="2" charset="0"/>
            </a:endParaRPr>
          </a:p>
        </p:txBody>
      </p:sp>
    </p:spTree>
    <p:extLst>
      <p:ext uri="{BB962C8B-B14F-4D97-AF65-F5344CB8AC3E}">
        <p14:creationId xmlns:p14="http://schemas.microsoft.com/office/powerpoint/2010/main" val="25272457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194" name="Picture 2" descr="C:\Users\Ptr. Daniel White\Desktop\vatican aqrtwork\2026326018_5e29e02762.jpg"/>
          <p:cNvPicPr>
            <a:picLocks noChangeAspect="1" noChangeArrowheads="1"/>
          </p:cNvPicPr>
          <p:nvPr/>
        </p:nvPicPr>
        <p:blipFill>
          <a:blip r:embed="rId3" cstate="print"/>
          <a:srcRect/>
          <a:stretch>
            <a:fillRect/>
          </a:stretch>
        </p:blipFill>
        <p:spPr bwMode="auto">
          <a:xfrm>
            <a:off x="4038600" y="150812"/>
            <a:ext cx="4800600" cy="6478588"/>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0" name="Picture 2" descr="C:\Users\Ptr. Daniel White\Desktop\ladies-idol_worship.jpg"/>
          <p:cNvPicPr>
            <a:picLocks noChangeAspect="1" noChangeArrowheads="1"/>
          </p:cNvPicPr>
          <p:nvPr/>
        </p:nvPicPr>
        <p:blipFill>
          <a:blip r:embed="rId4" cstate="print"/>
          <a:srcRect/>
          <a:stretch>
            <a:fillRect/>
          </a:stretch>
        </p:blipFill>
        <p:spPr bwMode="auto">
          <a:xfrm>
            <a:off x="228600" y="381000"/>
            <a:ext cx="4648200" cy="3219450"/>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le 1"/>
          <p:cNvSpPr>
            <a:spLocks noGrp="1"/>
          </p:cNvSpPr>
          <p:nvPr>
            <p:ph type="title"/>
          </p:nvPr>
        </p:nvSpPr>
        <p:spPr>
          <a:xfrm>
            <a:off x="457200" y="304800"/>
            <a:ext cx="8229600" cy="1600200"/>
          </a:xfrm>
        </p:spPr>
        <p:txBody>
          <a:bodyPr>
            <a:normAutofit/>
          </a:bodyPr>
          <a:lstStyle/>
          <a:p>
            <a:r>
              <a:rPr lang="en-US" sz="6000" b="1" i="1" dirty="0" smtClean="0">
                <a:effectLst>
                  <a:glow rad="101600">
                    <a:schemeClr val="bg1">
                      <a:alpha val="60000"/>
                    </a:schemeClr>
                  </a:glow>
                </a:effectLst>
                <a:latin typeface="Pare" pitchFamily="2" charset="0"/>
              </a:rPr>
              <a:t>Worship of the dead</a:t>
            </a:r>
            <a:endParaRPr lang="en-US" sz="6000" b="1" i="1" dirty="0">
              <a:effectLst>
                <a:glow rad="101600">
                  <a:schemeClr val="bg1">
                    <a:alpha val="60000"/>
                  </a:schemeClr>
                </a:glow>
              </a:effectLst>
              <a:latin typeface="Pare" pitchFamily="2" charset="0"/>
            </a:endParaRPr>
          </a:p>
        </p:txBody>
      </p:sp>
      <p:pic>
        <p:nvPicPr>
          <p:cNvPr id="8195" name="Picture 3" descr="C:\Users\Ptr. Daniel White\Desktop\vatican aqrtwork\beeswax-wedding-candles.jpg"/>
          <p:cNvPicPr>
            <a:picLocks noChangeAspect="1" noChangeArrowheads="1"/>
          </p:cNvPicPr>
          <p:nvPr/>
        </p:nvPicPr>
        <p:blipFill>
          <a:blip r:embed="rId5" cstate="print"/>
          <a:srcRect/>
          <a:stretch>
            <a:fillRect/>
          </a:stretch>
        </p:blipFill>
        <p:spPr bwMode="auto">
          <a:xfrm>
            <a:off x="514350" y="3797301"/>
            <a:ext cx="3162300" cy="2832100"/>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1244953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Ptr. Daniel White\Desktop\New Pix\Pope holding mass 2.bmp"/>
          <p:cNvPicPr>
            <a:picLocks noChangeAspect="1" noChangeArrowheads="1"/>
          </p:cNvPicPr>
          <p:nvPr/>
        </p:nvPicPr>
        <p:blipFill>
          <a:blip r:embed="rId3" cstate="print"/>
          <a:srcRect/>
          <a:stretch>
            <a:fillRect/>
          </a:stretch>
        </p:blipFill>
        <p:spPr bwMode="auto">
          <a:xfrm>
            <a:off x="1" y="0"/>
            <a:ext cx="9144000" cy="6858000"/>
          </a:xfrm>
          <a:prstGeom prst="rect">
            <a:avLst/>
          </a:prstGeom>
          <a:noFill/>
        </p:spPr>
      </p:pic>
      <p:sp>
        <p:nvSpPr>
          <p:cNvPr id="2" name="Title 1"/>
          <p:cNvSpPr>
            <a:spLocks noGrp="1"/>
          </p:cNvSpPr>
          <p:nvPr>
            <p:ph type="title"/>
          </p:nvPr>
        </p:nvSpPr>
        <p:spPr>
          <a:xfrm>
            <a:off x="304800" y="685800"/>
            <a:ext cx="8382000" cy="1600200"/>
          </a:xfrm>
          <a:noFill/>
        </p:spPr>
        <p:txBody>
          <a:bodyPr>
            <a:normAutofit/>
          </a:bodyPr>
          <a:lstStyle/>
          <a:p>
            <a:r>
              <a:rPr lang="en-US" sz="7200" dirty="0" smtClean="0">
                <a:ln>
                  <a:solidFill>
                    <a:schemeClr val="tx1"/>
                  </a:solidFill>
                </a:ln>
                <a:effectLst>
                  <a:glow rad="228600">
                    <a:schemeClr val="bg1">
                      <a:alpha val="40000"/>
                    </a:schemeClr>
                  </a:glow>
                </a:effectLst>
                <a:latin typeface="Pare" pitchFamily="2" charset="0"/>
              </a:rPr>
              <a:t>Infallible Priesthood</a:t>
            </a:r>
            <a:endParaRPr lang="en-US" sz="7200" dirty="0">
              <a:ln>
                <a:solidFill>
                  <a:schemeClr val="tx1"/>
                </a:solidFill>
              </a:ln>
              <a:effectLst>
                <a:glow rad="228600">
                  <a:schemeClr val="bg1">
                    <a:alpha val="40000"/>
                  </a:schemeClr>
                </a:glow>
              </a:effectLst>
              <a:latin typeface="Pare" pitchFamily="2" charset="0"/>
            </a:endParaRPr>
          </a:p>
        </p:txBody>
      </p:sp>
      <p:pic>
        <p:nvPicPr>
          <p:cNvPr id="10243" name="Picture 3" descr="C:\Users\Ptr. Daniel White\Desktop\New Pix\Pope holding mass 3.jpg"/>
          <p:cNvPicPr>
            <a:picLocks noChangeAspect="1" noChangeArrowheads="1"/>
          </p:cNvPicPr>
          <p:nvPr/>
        </p:nvPicPr>
        <p:blipFill>
          <a:blip r:embed="rId4" cstate="print"/>
          <a:srcRect/>
          <a:stretch>
            <a:fillRect/>
          </a:stretch>
        </p:blipFill>
        <p:spPr bwMode="auto">
          <a:xfrm>
            <a:off x="381000" y="2590800"/>
            <a:ext cx="2667000" cy="273367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0244" name="Picture 4" descr="C:\Users\Ptr. Daniel White\Desktop\New Pix\Pope holding mass 4.jpg"/>
          <p:cNvPicPr>
            <a:picLocks noChangeAspect="1" noChangeArrowheads="1"/>
          </p:cNvPicPr>
          <p:nvPr/>
        </p:nvPicPr>
        <p:blipFill>
          <a:blip r:embed="rId5" cstate="print"/>
          <a:srcRect/>
          <a:stretch>
            <a:fillRect/>
          </a:stretch>
        </p:blipFill>
        <p:spPr bwMode="auto">
          <a:xfrm>
            <a:off x="6289040" y="2438400"/>
            <a:ext cx="2509520" cy="28956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1607370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C:\Users\Ptr. Daniel White\Desktop\New Pix\The Pope being carried and worshiped 1.jpg"/>
          <p:cNvPicPr>
            <a:picLocks noChangeAspect="1" noChangeArrowheads="1"/>
          </p:cNvPicPr>
          <p:nvPr/>
        </p:nvPicPr>
        <p:blipFill>
          <a:blip r:embed="rId3" cstate="print"/>
          <a:srcRect/>
          <a:stretch>
            <a:fillRect/>
          </a:stretch>
        </p:blipFill>
        <p:spPr bwMode="auto">
          <a:xfrm rot="20772499">
            <a:off x="364283" y="1993721"/>
            <a:ext cx="2428023" cy="3349801"/>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19458" name="Picture 2" descr="C:\Users\Ptr. Daniel White\Pictures\4-Bib Pics-Misc\Catholicism\pope-pius-xii-throne.jpg"/>
          <p:cNvPicPr>
            <a:picLocks noChangeAspect="1" noChangeArrowheads="1"/>
          </p:cNvPicPr>
          <p:nvPr/>
        </p:nvPicPr>
        <p:blipFill>
          <a:blip r:embed="rId4" cstate="print"/>
          <a:srcRect/>
          <a:stretch>
            <a:fillRect/>
          </a:stretch>
        </p:blipFill>
        <p:spPr bwMode="auto">
          <a:xfrm rot="751976">
            <a:off x="6172200" y="304800"/>
            <a:ext cx="2425700" cy="3352800"/>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19459" name="Picture 3" descr="C:\Users\Ptr. Daniel White\Desktop\pope_11.jpg"/>
          <p:cNvPicPr>
            <a:picLocks noChangeAspect="1" noChangeArrowheads="1"/>
          </p:cNvPicPr>
          <p:nvPr/>
        </p:nvPicPr>
        <p:blipFill>
          <a:blip r:embed="rId5" cstate="print"/>
          <a:srcRect/>
          <a:stretch>
            <a:fillRect/>
          </a:stretch>
        </p:blipFill>
        <p:spPr bwMode="auto">
          <a:xfrm rot="20781044">
            <a:off x="404280" y="4832654"/>
            <a:ext cx="2362200" cy="1771650"/>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19463" name="Picture 7" descr="C:\Users\Ptr. Daniel White\Desktop\kissing_the_pope_José_Alencar_e_Dom_Freire_Falcão.jpg"/>
          <p:cNvPicPr>
            <a:picLocks noChangeAspect="1" noChangeArrowheads="1"/>
          </p:cNvPicPr>
          <p:nvPr/>
        </p:nvPicPr>
        <p:blipFill>
          <a:blip r:embed="rId6" cstate="print"/>
          <a:srcRect/>
          <a:stretch>
            <a:fillRect/>
          </a:stretch>
        </p:blipFill>
        <p:spPr bwMode="auto">
          <a:xfrm>
            <a:off x="3657600" y="228600"/>
            <a:ext cx="1905000" cy="1981200"/>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19464" name="Picture 8" descr="C:\Users\Ptr. Daniel White\Desktop\bertiekisspope.jpg"/>
          <p:cNvPicPr>
            <a:picLocks noChangeAspect="1" noChangeArrowheads="1"/>
          </p:cNvPicPr>
          <p:nvPr/>
        </p:nvPicPr>
        <p:blipFill>
          <a:blip r:embed="rId7" cstate="print"/>
          <a:srcRect/>
          <a:stretch>
            <a:fillRect/>
          </a:stretch>
        </p:blipFill>
        <p:spPr bwMode="auto">
          <a:xfrm rot="557482">
            <a:off x="533399" y="147420"/>
            <a:ext cx="2549525" cy="1697255"/>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19462" name="Picture 6" descr="C:\Users\Ptr. Daniel White\Desktop\r10911_25720.jpg"/>
          <p:cNvPicPr>
            <a:picLocks noChangeAspect="1" noChangeArrowheads="1"/>
          </p:cNvPicPr>
          <p:nvPr/>
        </p:nvPicPr>
        <p:blipFill>
          <a:blip r:embed="rId8" cstate="print"/>
          <a:srcRect/>
          <a:stretch>
            <a:fillRect/>
          </a:stretch>
        </p:blipFill>
        <p:spPr bwMode="auto">
          <a:xfrm rot="810199">
            <a:off x="5538579" y="3986439"/>
            <a:ext cx="3546230" cy="2595936"/>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2050" name="Picture 2" descr="C:\Users\Ptr. Daniel White\Desktop\The Pope 6.jpg"/>
          <p:cNvPicPr>
            <a:picLocks noChangeAspect="1" noChangeArrowheads="1"/>
          </p:cNvPicPr>
          <p:nvPr/>
        </p:nvPicPr>
        <p:blipFill>
          <a:blip r:embed="rId9" cstate="print"/>
          <a:srcRect/>
          <a:stretch>
            <a:fillRect/>
          </a:stretch>
        </p:blipFill>
        <p:spPr bwMode="auto">
          <a:xfrm>
            <a:off x="2971800" y="2133600"/>
            <a:ext cx="2904147" cy="4184650"/>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10" name="Title 9"/>
          <p:cNvSpPr>
            <a:spLocks noGrp="1"/>
          </p:cNvSpPr>
          <p:nvPr>
            <p:ph type="title"/>
          </p:nvPr>
        </p:nvSpPr>
        <p:spPr>
          <a:xfrm>
            <a:off x="457200" y="533400"/>
            <a:ext cx="8229600" cy="1828800"/>
          </a:xfrm>
        </p:spPr>
        <p:txBody>
          <a:bodyPr>
            <a:noAutofit/>
          </a:bodyPr>
          <a:lstStyle/>
          <a:p>
            <a:r>
              <a:rPr lang="en-US" sz="7200" dirty="0" smtClean="0">
                <a:ln>
                  <a:solidFill>
                    <a:schemeClr val="tx1"/>
                  </a:solidFill>
                </a:ln>
                <a:effectLst>
                  <a:glow rad="228600">
                    <a:schemeClr val="bg1">
                      <a:alpha val="40000"/>
                    </a:schemeClr>
                  </a:glow>
                </a:effectLst>
                <a:latin typeface="Pare" pitchFamily="2" charset="0"/>
              </a:rPr>
              <a:t>The Worship of a</a:t>
            </a:r>
            <a:br>
              <a:rPr lang="en-US" sz="7200" dirty="0" smtClean="0">
                <a:ln>
                  <a:solidFill>
                    <a:schemeClr val="tx1"/>
                  </a:solidFill>
                </a:ln>
                <a:effectLst>
                  <a:glow rad="228600">
                    <a:schemeClr val="bg1">
                      <a:alpha val="40000"/>
                    </a:schemeClr>
                  </a:glow>
                </a:effectLst>
                <a:latin typeface="Pare" pitchFamily="2" charset="0"/>
              </a:rPr>
            </a:br>
            <a:r>
              <a:rPr lang="en-US" sz="7200" dirty="0" smtClean="0">
                <a:ln>
                  <a:solidFill>
                    <a:schemeClr val="tx1"/>
                  </a:solidFill>
                </a:ln>
                <a:effectLst>
                  <a:glow rad="228600">
                    <a:schemeClr val="bg1">
                      <a:alpha val="40000"/>
                    </a:schemeClr>
                  </a:glow>
                </a:effectLst>
                <a:latin typeface="Pare" pitchFamily="2" charset="0"/>
              </a:rPr>
              <a:t> High Priest</a:t>
            </a:r>
            <a:endParaRPr lang="en-US" sz="7200" dirty="0">
              <a:ln>
                <a:solidFill>
                  <a:schemeClr val="tx1"/>
                </a:solidFill>
              </a:ln>
              <a:effectLst>
                <a:glow rad="228600">
                  <a:schemeClr val="bg1">
                    <a:alpha val="40000"/>
                  </a:schemeClr>
                </a:glow>
              </a:effectLst>
              <a:latin typeface="Pare" pitchFamily="2" charset="0"/>
            </a:endParaRPr>
          </a:p>
        </p:txBody>
      </p:sp>
    </p:spTree>
    <p:extLst>
      <p:ext uri="{BB962C8B-B14F-4D97-AF65-F5344CB8AC3E}">
        <p14:creationId xmlns:p14="http://schemas.microsoft.com/office/powerpoint/2010/main" val="18197718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9" name="Picture 7" descr="C:\Users\Ptr. Daniel White\Desktop\New Pix\Idols in the catholic church 1.jpg"/>
          <p:cNvPicPr>
            <a:picLocks noChangeAspect="1" noChangeArrowheads="1"/>
          </p:cNvPicPr>
          <p:nvPr/>
        </p:nvPicPr>
        <p:blipFill>
          <a:blip r:embed="rId3" cstate="print"/>
          <a:srcRect/>
          <a:stretch>
            <a:fillRect/>
          </a:stretch>
        </p:blipFill>
        <p:spPr bwMode="auto">
          <a:xfrm>
            <a:off x="3810000" y="0"/>
            <a:ext cx="1447801" cy="2759075"/>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20482" name="Picture 2" descr="C:\Users\Ptr. Daniel White\Pictures\4-Bib Pics-Misc\Catholicism\CIMG0118.JPG"/>
          <p:cNvPicPr>
            <a:picLocks noChangeAspect="1" noChangeArrowheads="1"/>
          </p:cNvPicPr>
          <p:nvPr/>
        </p:nvPicPr>
        <p:blipFill>
          <a:blip r:embed="rId4" cstate="print"/>
          <a:srcRect l="32219" r="28706" b="12500"/>
          <a:stretch>
            <a:fillRect/>
          </a:stretch>
        </p:blipFill>
        <p:spPr bwMode="auto">
          <a:xfrm rot="20864299">
            <a:off x="253813" y="448069"/>
            <a:ext cx="3416692" cy="3111134"/>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3075" name="Picture 3" descr="C:\Users\Ptr. Daniel White\Desktop\New Pix\Idols in the catholic church 4.jpg"/>
          <p:cNvPicPr>
            <a:picLocks noChangeAspect="1" noChangeArrowheads="1"/>
          </p:cNvPicPr>
          <p:nvPr/>
        </p:nvPicPr>
        <p:blipFill>
          <a:blip r:embed="rId5" cstate="print"/>
          <a:srcRect/>
          <a:stretch>
            <a:fillRect/>
          </a:stretch>
        </p:blipFill>
        <p:spPr bwMode="auto">
          <a:xfrm rot="299622">
            <a:off x="609600" y="3048000"/>
            <a:ext cx="2660650" cy="3429000"/>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3077" name="Picture 5" descr="C:\Users\Ptr. Daniel White\Desktop\New Pix\Idols in the catholic church 2.jpg"/>
          <p:cNvPicPr>
            <a:picLocks noChangeAspect="1" noChangeArrowheads="1"/>
          </p:cNvPicPr>
          <p:nvPr/>
        </p:nvPicPr>
        <p:blipFill>
          <a:blip r:embed="rId6" cstate="print"/>
          <a:srcRect/>
          <a:stretch>
            <a:fillRect/>
          </a:stretch>
        </p:blipFill>
        <p:spPr bwMode="auto">
          <a:xfrm rot="651812">
            <a:off x="6096000" y="3200400"/>
            <a:ext cx="2686812" cy="3276600"/>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3078" name="Picture 6" descr="C:\Users\Ptr. Daniel White\Desktop\New Pix\Idols in the catholic church 3.jpg"/>
          <p:cNvPicPr>
            <a:picLocks noChangeAspect="1" noChangeArrowheads="1"/>
          </p:cNvPicPr>
          <p:nvPr/>
        </p:nvPicPr>
        <p:blipFill>
          <a:blip r:embed="rId7" cstate="print"/>
          <a:srcRect/>
          <a:stretch>
            <a:fillRect/>
          </a:stretch>
        </p:blipFill>
        <p:spPr bwMode="auto">
          <a:xfrm rot="314886">
            <a:off x="5486400" y="381000"/>
            <a:ext cx="3276600" cy="3429000"/>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3074" name="Picture 2" descr="C:\Users\Ptr. Daniel White\Desktop\Idols in the catholic church 8.jpg"/>
          <p:cNvPicPr>
            <a:picLocks noChangeAspect="1" noChangeArrowheads="1"/>
          </p:cNvPicPr>
          <p:nvPr/>
        </p:nvPicPr>
        <p:blipFill>
          <a:blip r:embed="rId8" cstate="print"/>
          <a:srcRect/>
          <a:stretch>
            <a:fillRect/>
          </a:stretch>
        </p:blipFill>
        <p:spPr bwMode="auto">
          <a:xfrm>
            <a:off x="2667000" y="1600200"/>
            <a:ext cx="3657600" cy="4876801"/>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11" name="Title 10"/>
          <p:cNvSpPr>
            <a:spLocks noGrp="1"/>
          </p:cNvSpPr>
          <p:nvPr>
            <p:ph type="title"/>
          </p:nvPr>
        </p:nvSpPr>
        <p:spPr>
          <a:xfrm>
            <a:off x="0" y="2514600"/>
            <a:ext cx="9144000" cy="1143000"/>
          </a:xfrm>
        </p:spPr>
        <p:txBody>
          <a:bodyPr>
            <a:noAutofit/>
          </a:bodyPr>
          <a:lstStyle/>
          <a:p>
            <a:r>
              <a:rPr lang="en-US" sz="7200" dirty="0" smtClean="0">
                <a:ln>
                  <a:solidFill>
                    <a:schemeClr val="tx1"/>
                  </a:solidFill>
                </a:ln>
                <a:effectLst>
                  <a:glow rad="228600">
                    <a:schemeClr val="bg1">
                      <a:alpha val="40000"/>
                    </a:schemeClr>
                  </a:glow>
                </a:effectLst>
                <a:latin typeface="Pare" pitchFamily="2" charset="0"/>
              </a:rPr>
              <a:t>Images used in worship</a:t>
            </a:r>
            <a:br>
              <a:rPr lang="en-US" sz="7200" dirty="0" smtClean="0">
                <a:ln>
                  <a:solidFill>
                    <a:schemeClr val="tx1"/>
                  </a:solidFill>
                </a:ln>
                <a:effectLst>
                  <a:glow rad="228600">
                    <a:schemeClr val="bg1">
                      <a:alpha val="40000"/>
                    </a:schemeClr>
                  </a:glow>
                </a:effectLst>
                <a:latin typeface="Pare" pitchFamily="2" charset="0"/>
              </a:rPr>
            </a:br>
            <a:r>
              <a:rPr lang="en-US" sz="7200" dirty="0" smtClean="0">
                <a:ln>
                  <a:solidFill>
                    <a:schemeClr val="tx1"/>
                  </a:solidFill>
                </a:ln>
                <a:effectLst>
                  <a:glow rad="228600">
                    <a:schemeClr val="bg1">
                      <a:alpha val="40000"/>
                    </a:schemeClr>
                  </a:glow>
                </a:effectLst>
                <a:latin typeface="Pare" pitchFamily="2" charset="0"/>
              </a:rPr>
              <a:t>(Idols)</a:t>
            </a:r>
            <a:endParaRPr lang="en-US" sz="7200" dirty="0">
              <a:ln>
                <a:solidFill>
                  <a:schemeClr val="tx1"/>
                </a:solidFill>
              </a:ln>
              <a:effectLst>
                <a:glow rad="228600">
                  <a:schemeClr val="bg1">
                    <a:alpha val="40000"/>
                  </a:schemeClr>
                </a:glow>
              </a:effectLst>
              <a:latin typeface="Pare" pitchFamily="2" charset="0"/>
            </a:endParaRPr>
          </a:p>
        </p:txBody>
      </p:sp>
    </p:spTree>
    <p:extLst>
      <p:ext uri="{BB962C8B-B14F-4D97-AF65-F5344CB8AC3E}">
        <p14:creationId xmlns:p14="http://schemas.microsoft.com/office/powerpoint/2010/main" val="26855564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1" name="Picture 3" descr="C:\Users\Ptr. Daniel White\Desktop\Pagon symbols in Vatican 12.jpg"/>
          <p:cNvPicPr>
            <a:picLocks noChangeAspect="1" noChangeArrowheads="1"/>
          </p:cNvPicPr>
          <p:nvPr/>
        </p:nvPicPr>
        <p:blipFill>
          <a:blip r:embed="rId3" cstate="print"/>
          <a:srcRect/>
          <a:stretch>
            <a:fillRect/>
          </a:stretch>
        </p:blipFill>
        <p:spPr bwMode="auto">
          <a:xfrm>
            <a:off x="5638800" y="0"/>
            <a:ext cx="3505200" cy="3886200"/>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12292" name="Picture 4" descr="C:\Users\Ptr. Daniel White\Desktop\Pagon symbols in Vatican 7.jpg"/>
          <p:cNvPicPr>
            <a:picLocks noChangeAspect="1" noChangeArrowheads="1"/>
          </p:cNvPicPr>
          <p:nvPr/>
        </p:nvPicPr>
        <p:blipFill>
          <a:blip r:embed="rId4" cstate="print"/>
          <a:srcRect/>
          <a:stretch>
            <a:fillRect/>
          </a:stretch>
        </p:blipFill>
        <p:spPr bwMode="auto">
          <a:xfrm>
            <a:off x="0" y="0"/>
            <a:ext cx="3095625" cy="3667125"/>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12293" name="Picture 5" descr="C:\Users\Ptr. Daniel White\Desktop\Pagon symbols in Vatican 9.jpg"/>
          <p:cNvPicPr>
            <a:picLocks noChangeAspect="1" noChangeArrowheads="1"/>
          </p:cNvPicPr>
          <p:nvPr/>
        </p:nvPicPr>
        <p:blipFill>
          <a:blip r:embed="rId5" cstate="print"/>
          <a:srcRect/>
          <a:stretch>
            <a:fillRect/>
          </a:stretch>
        </p:blipFill>
        <p:spPr bwMode="auto">
          <a:xfrm>
            <a:off x="0" y="3859691"/>
            <a:ext cx="4353709" cy="2998309"/>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12294" name="Picture 6" descr="C:\Users\Ptr. Daniel White\Desktop\Pagon symbols in Vatican 5.jpg"/>
          <p:cNvPicPr>
            <a:picLocks noChangeAspect="1" noChangeArrowheads="1"/>
          </p:cNvPicPr>
          <p:nvPr/>
        </p:nvPicPr>
        <p:blipFill>
          <a:blip r:embed="rId6" cstate="print"/>
          <a:srcRect/>
          <a:stretch>
            <a:fillRect/>
          </a:stretch>
        </p:blipFill>
        <p:spPr bwMode="auto">
          <a:xfrm>
            <a:off x="4572000" y="3962400"/>
            <a:ext cx="4572000" cy="2895600"/>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12295" name="Picture 7" descr="C:\Users\Ptr. Daniel White\Desktop\yc171_large.jpg"/>
          <p:cNvPicPr>
            <a:picLocks noChangeAspect="1" noChangeArrowheads="1"/>
          </p:cNvPicPr>
          <p:nvPr/>
        </p:nvPicPr>
        <p:blipFill>
          <a:blip r:embed="rId7" cstate="print"/>
          <a:srcRect/>
          <a:stretch>
            <a:fillRect/>
          </a:stretch>
        </p:blipFill>
        <p:spPr bwMode="auto">
          <a:xfrm>
            <a:off x="3276600" y="0"/>
            <a:ext cx="2286000" cy="2133600"/>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12290" name="Picture 2" descr="C:\Users\Ptr. Daniel White\Desktop\Pagon symbols in Vatican 10.jpg"/>
          <p:cNvPicPr>
            <a:picLocks noChangeAspect="1" noChangeArrowheads="1"/>
          </p:cNvPicPr>
          <p:nvPr/>
        </p:nvPicPr>
        <p:blipFill>
          <a:blip r:embed="rId8" cstate="print"/>
          <a:srcRect/>
          <a:stretch>
            <a:fillRect/>
          </a:stretch>
        </p:blipFill>
        <p:spPr bwMode="auto">
          <a:xfrm>
            <a:off x="2743200" y="2057400"/>
            <a:ext cx="3428999" cy="3733800"/>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10" name="Title 9"/>
          <p:cNvSpPr>
            <a:spLocks noGrp="1"/>
          </p:cNvSpPr>
          <p:nvPr>
            <p:ph type="title"/>
          </p:nvPr>
        </p:nvSpPr>
        <p:spPr>
          <a:xfrm>
            <a:off x="457200" y="0"/>
            <a:ext cx="8229600" cy="2819400"/>
          </a:xfrm>
        </p:spPr>
        <p:txBody>
          <a:bodyPr>
            <a:normAutofit/>
          </a:bodyPr>
          <a:lstStyle/>
          <a:p>
            <a:r>
              <a:rPr lang="en-US" sz="7200" b="1" i="1" dirty="0" smtClean="0">
                <a:ln>
                  <a:solidFill>
                    <a:schemeClr val="bg1"/>
                  </a:solidFill>
                </a:ln>
                <a:effectLst>
                  <a:glow rad="228600">
                    <a:schemeClr val="bg1">
                      <a:alpha val="40000"/>
                    </a:schemeClr>
                  </a:glow>
                </a:effectLst>
                <a:latin typeface="Pare" pitchFamily="2" charset="0"/>
              </a:rPr>
              <a:t>Use of pagan symbols in worship</a:t>
            </a:r>
            <a:endParaRPr lang="en-US" sz="7200" b="1" i="1" dirty="0">
              <a:ln>
                <a:solidFill>
                  <a:schemeClr val="bg1"/>
                </a:solidFill>
              </a:ln>
              <a:effectLst>
                <a:glow rad="228600">
                  <a:schemeClr val="bg1">
                    <a:alpha val="40000"/>
                  </a:schemeClr>
                </a:glow>
              </a:effectLst>
              <a:latin typeface="Pare" pitchFamily="2" charset="0"/>
            </a:endParaRPr>
          </a:p>
        </p:txBody>
      </p:sp>
    </p:spTree>
    <p:extLst>
      <p:ext uri="{BB962C8B-B14F-4D97-AF65-F5344CB8AC3E}">
        <p14:creationId xmlns:p14="http://schemas.microsoft.com/office/powerpoint/2010/main" val="22855589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Users\Ptr. Daniel White\Desktop\Pagon symbols in Vatican 1.jpg"/>
          <p:cNvPicPr>
            <a:picLocks noChangeAspect="1" noChangeArrowheads="1"/>
          </p:cNvPicPr>
          <p:nvPr/>
        </p:nvPicPr>
        <p:blipFill>
          <a:blip r:embed="rId3" cstate="print"/>
          <a:srcRect/>
          <a:stretch>
            <a:fillRect/>
          </a:stretch>
        </p:blipFill>
        <p:spPr bwMode="auto">
          <a:xfrm>
            <a:off x="838200" y="228600"/>
            <a:ext cx="2001838" cy="292576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1267" name="Picture 3" descr="C:\Users\Ptr. Daniel White\Desktop\Pagon symbols in Vatican 2.jpg"/>
          <p:cNvPicPr>
            <a:picLocks noChangeAspect="1" noChangeArrowheads="1"/>
          </p:cNvPicPr>
          <p:nvPr/>
        </p:nvPicPr>
        <p:blipFill>
          <a:blip r:embed="rId4" cstate="print"/>
          <a:srcRect/>
          <a:stretch>
            <a:fillRect/>
          </a:stretch>
        </p:blipFill>
        <p:spPr bwMode="auto">
          <a:xfrm>
            <a:off x="3352800" y="381000"/>
            <a:ext cx="2008187" cy="178024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1269" name="Picture 5" descr="C:\Users\Ptr. Daniel White\Desktop\Pagon symbols in Vatican 4.jpg"/>
          <p:cNvPicPr>
            <a:picLocks noChangeAspect="1" noChangeArrowheads="1"/>
          </p:cNvPicPr>
          <p:nvPr/>
        </p:nvPicPr>
        <p:blipFill>
          <a:blip r:embed="rId5" cstate="print"/>
          <a:srcRect/>
          <a:stretch>
            <a:fillRect/>
          </a:stretch>
        </p:blipFill>
        <p:spPr bwMode="auto">
          <a:xfrm>
            <a:off x="762000" y="3352800"/>
            <a:ext cx="2286001" cy="304800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1272" name="Picture 8" descr="C:\Users\Ptr. Daniel White\Desktop\Pagon symbols in Vatican 8.jpg"/>
          <p:cNvPicPr>
            <a:picLocks noChangeAspect="1" noChangeArrowheads="1"/>
          </p:cNvPicPr>
          <p:nvPr/>
        </p:nvPicPr>
        <p:blipFill>
          <a:blip r:embed="rId6" cstate="print"/>
          <a:srcRect/>
          <a:stretch>
            <a:fillRect/>
          </a:stretch>
        </p:blipFill>
        <p:spPr bwMode="auto">
          <a:xfrm>
            <a:off x="6265985" y="42863"/>
            <a:ext cx="2463678" cy="3462337"/>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1273" name="Picture 9" descr="C:\Users\Ptr. Daniel White\Desktop\Pagon symbols in Vatican 6.jpg"/>
          <p:cNvPicPr>
            <a:picLocks noChangeAspect="1" noChangeArrowheads="1"/>
          </p:cNvPicPr>
          <p:nvPr/>
        </p:nvPicPr>
        <p:blipFill>
          <a:blip r:embed="rId7" cstate="print"/>
          <a:srcRect/>
          <a:stretch>
            <a:fillRect/>
          </a:stretch>
        </p:blipFill>
        <p:spPr bwMode="auto">
          <a:xfrm>
            <a:off x="3505200" y="2667000"/>
            <a:ext cx="2333625" cy="35052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1274" name="Picture 10" descr="C:\Users\Ptr. Daniel White\Desktop\Pagon symbols in Vatican 11.jpg"/>
          <p:cNvPicPr>
            <a:picLocks noChangeAspect="1" noChangeArrowheads="1"/>
          </p:cNvPicPr>
          <p:nvPr/>
        </p:nvPicPr>
        <p:blipFill>
          <a:blip r:embed="rId8" cstate="print"/>
          <a:srcRect/>
          <a:stretch>
            <a:fillRect/>
          </a:stretch>
        </p:blipFill>
        <p:spPr bwMode="auto">
          <a:xfrm>
            <a:off x="6419850" y="3886200"/>
            <a:ext cx="2114550" cy="25908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26155950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Ptr. Daniel White\Pictures\Prophecy pictures\Revelation 1\Great Harlot.jpg"/>
          <p:cNvPicPr>
            <a:picLocks noChangeAspect="1" noChangeArrowheads="1"/>
          </p:cNvPicPr>
          <p:nvPr/>
        </p:nvPicPr>
        <p:blipFill>
          <a:blip r:embed="rId3" cstate="print">
            <a:lum bright="-20000"/>
          </a:blip>
          <a:srcRect/>
          <a:stretch>
            <a:fillRect/>
          </a:stretch>
        </p:blipFill>
        <p:spPr bwMode="auto">
          <a:xfrm>
            <a:off x="0" y="0"/>
            <a:ext cx="9144000" cy="6858000"/>
          </a:xfrm>
          <a:prstGeom prst="rect">
            <a:avLst/>
          </a:prstGeom>
          <a:noFill/>
        </p:spPr>
      </p:pic>
      <p:pic>
        <p:nvPicPr>
          <p:cNvPr id="3075" name="Picture 3" descr="C:\Users\Ptr. Daniel White\Pictures\Prophecy pictures\Catholic\vatican12.jpg"/>
          <p:cNvPicPr>
            <a:picLocks noChangeAspect="1" noChangeArrowheads="1"/>
          </p:cNvPicPr>
          <p:nvPr/>
        </p:nvPicPr>
        <p:blipFill>
          <a:blip r:embed="rId4" cstate="print"/>
          <a:srcRect/>
          <a:stretch>
            <a:fillRect/>
          </a:stretch>
        </p:blipFill>
        <p:spPr bwMode="auto">
          <a:xfrm>
            <a:off x="5793100" y="1"/>
            <a:ext cx="3350900" cy="2514600"/>
          </a:xfrm>
          <a:prstGeom prst="ellipse">
            <a:avLst/>
          </a:prstGeom>
          <a:ln>
            <a:noFill/>
          </a:ln>
          <a:effectLst>
            <a:softEdge rad="112500"/>
          </a:effectLst>
        </p:spPr>
      </p:pic>
      <p:sp>
        <p:nvSpPr>
          <p:cNvPr id="4" name="Title 3"/>
          <p:cNvSpPr>
            <a:spLocks noGrp="1"/>
          </p:cNvSpPr>
          <p:nvPr>
            <p:ph type="ctrTitle"/>
          </p:nvPr>
        </p:nvSpPr>
        <p:spPr>
          <a:xfrm>
            <a:off x="685800" y="1143000"/>
            <a:ext cx="7772400" cy="2971799"/>
          </a:xfrm>
        </p:spPr>
        <p:txBody>
          <a:bodyPr>
            <a:normAutofit fontScale="90000"/>
          </a:bodyPr>
          <a:lstStyle/>
          <a:p>
            <a:r>
              <a:rPr lang="en-US" i="1" dirty="0" smtClean="0">
                <a:effectLst>
                  <a:glow rad="101600">
                    <a:schemeClr val="bg1">
                      <a:alpha val="60000"/>
                    </a:schemeClr>
                  </a:glow>
                </a:effectLst>
                <a:latin typeface="+mn-lt"/>
              </a:rPr>
              <a:t>“And he said unto me, the waters which thou </a:t>
            </a:r>
            <a:r>
              <a:rPr lang="en-US" i="1" dirty="0" err="1" smtClean="0">
                <a:effectLst>
                  <a:glow rad="101600">
                    <a:schemeClr val="bg1">
                      <a:alpha val="60000"/>
                    </a:schemeClr>
                  </a:glow>
                </a:effectLst>
                <a:latin typeface="+mn-lt"/>
              </a:rPr>
              <a:t>sawest</a:t>
            </a:r>
            <a:r>
              <a:rPr lang="en-US" i="1" dirty="0" smtClean="0">
                <a:effectLst>
                  <a:glow rad="101600">
                    <a:schemeClr val="bg1">
                      <a:alpha val="60000"/>
                    </a:schemeClr>
                  </a:glow>
                </a:effectLst>
                <a:latin typeface="+mn-lt"/>
              </a:rPr>
              <a:t>, where the whore sitteth, and peoples, and multitudes, and nations and tongues.” (Revelation 17:15)</a:t>
            </a:r>
            <a:endParaRPr lang="en-US" i="1" dirty="0">
              <a:effectLst>
                <a:glow rad="101600">
                  <a:schemeClr val="bg1">
                    <a:alpha val="60000"/>
                  </a:schemeClr>
                </a:glow>
              </a:effectLst>
              <a:latin typeface="+mn-lt"/>
            </a:endParaRPr>
          </a:p>
        </p:txBody>
      </p:sp>
      <p:sp>
        <p:nvSpPr>
          <p:cNvPr id="5" name="Subtitle 4"/>
          <p:cNvSpPr>
            <a:spLocks noGrp="1"/>
          </p:cNvSpPr>
          <p:nvPr>
            <p:ph type="subTitle" idx="1"/>
          </p:nvPr>
        </p:nvSpPr>
        <p:spPr>
          <a:xfrm>
            <a:off x="1371600" y="4876800"/>
            <a:ext cx="6400800" cy="762000"/>
          </a:xfrm>
        </p:spPr>
        <p:txBody>
          <a:bodyPr>
            <a:noAutofit/>
          </a:bodyPr>
          <a:lstStyle/>
          <a:p>
            <a:r>
              <a:rPr lang="en-US" sz="6000" dirty="0" smtClean="0">
                <a:ln w="28575">
                  <a:solidFill>
                    <a:sysClr val="windowText" lastClr="000000"/>
                  </a:solidFill>
                </a:ln>
                <a:solidFill>
                  <a:schemeClr val="tx1"/>
                </a:solidFill>
                <a:effectLst>
                  <a:glow rad="101600">
                    <a:schemeClr val="tx1">
                      <a:alpha val="60000"/>
                    </a:schemeClr>
                  </a:glow>
                </a:effectLst>
                <a:latin typeface="Pare" pitchFamily="2" charset="0"/>
              </a:rPr>
              <a:t>Catholic = Universal</a:t>
            </a:r>
            <a:endParaRPr lang="en-US" sz="6000" dirty="0">
              <a:ln w="28575">
                <a:solidFill>
                  <a:sysClr val="windowText" lastClr="000000"/>
                </a:solidFill>
              </a:ln>
              <a:solidFill>
                <a:schemeClr val="tx1"/>
              </a:solidFill>
              <a:effectLst>
                <a:glow rad="101600">
                  <a:schemeClr val="tx1">
                    <a:alpha val="60000"/>
                  </a:schemeClr>
                </a:glow>
              </a:effectLst>
              <a:latin typeface="Pare" pitchFamily="2" charset="0"/>
            </a:endParaRPr>
          </a:p>
        </p:txBody>
      </p:sp>
    </p:spTree>
    <p:extLst>
      <p:ext uri="{BB962C8B-B14F-4D97-AF65-F5344CB8AC3E}">
        <p14:creationId xmlns:p14="http://schemas.microsoft.com/office/powerpoint/2010/main" val="36928342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 calcmode="lin" valueType="num">
                                      <p:cBhvr>
                                        <p:cTn id="14" dur="1000" fill="hold"/>
                                        <p:tgtEl>
                                          <p:spTgt spid="5">
                                            <p:txEl>
                                              <p:pRg st="0" end="0"/>
                                            </p:txEl>
                                          </p:spTgt>
                                        </p:tgtEl>
                                        <p:attrNameLst>
                                          <p:attrName>ppt_w</p:attrName>
                                        </p:attrNameLst>
                                      </p:cBhvr>
                                      <p:tavLst>
                                        <p:tav tm="0">
                                          <p:val>
                                            <p:strVal val="#ppt_w*0.70"/>
                                          </p:val>
                                        </p:tav>
                                        <p:tav tm="100000">
                                          <p:val>
                                            <p:strVal val="#ppt_w"/>
                                          </p:val>
                                        </p:tav>
                                      </p:tavLst>
                                    </p:anim>
                                    <p:anim calcmode="lin" valueType="num">
                                      <p:cBhvr>
                                        <p:cTn id="15" dur="1000" fill="hold"/>
                                        <p:tgtEl>
                                          <p:spTgt spid="5">
                                            <p:txEl>
                                              <p:pRg st="0" end="0"/>
                                            </p:txEl>
                                          </p:spTgt>
                                        </p:tgtEl>
                                        <p:attrNameLst>
                                          <p:attrName>ppt_h</p:attrName>
                                        </p:attrNameLst>
                                      </p:cBhvr>
                                      <p:tavLst>
                                        <p:tav tm="0">
                                          <p:val>
                                            <p:strVal val="#ppt_h"/>
                                          </p:val>
                                        </p:tav>
                                        <p:tav tm="100000">
                                          <p:val>
                                            <p:strVal val="#ppt_h"/>
                                          </p:val>
                                        </p:tav>
                                      </p:tavLst>
                                    </p:anim>
                                    <p:animEffect transition="in" filter="fade">
                                      <p:cBhvr>
                                        <p:cTn id="16" dur="1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C:\Users\Ptr. Daniel White\Desktop\Babylonian religion.jpg"/>
          <p:cNvPicPr>
            <a:picLocks noChangeAspect="1" noChangeArrowheads="1"/>
          </p:cNvPicPr>
          <p:nvPr/>
        </p:nvPicPr>
        <p:blipFill>
          <a:blip r:embed="rId3" cstate="print"/>
          <a:srcRect/>
          <a:stretch>
            <a:fillRect/>
          </a:stretch>
        </p:blipFill>
        <p:spPr bwMode="auto">
          <a:xfrm>
            <a:off x="-990600" y="-820738"/>
            <a:ext cx="10517188" cy="7773988"/>
          </a:xfrm>
          <a:prstGeom prst="rect">
            <a:avLst/>
          </a:prstGeom>
          <a:noFill/>
        </p:spPr>
      </p:pic>
    </p:spTree>
    <p:extLst>
      <p:ext uri="{BB962C8B-B14F-4D97-AF65-F5344CB8AC3E}">
        <p14:creationId xmlns:p14="http://schemas.microsoft.com/office/powerpoint/2010/main" val="29394117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C:\Users\Ptr. Daniel White\Desktop\Vatican St. Peter Cathedral 5.jpg"/>
          <p:cNvPicPr>
            <a:picLocks noChangeAspect="1" noChangeArrowheads="1"/>
          </p:cNvPicPr>
          <p:nvPr/>
        </p:nvPicPr>
        <p:blipFill>
          <a:blip r:embed="rId3" cstate="print"/>
          <a:srcRect/>
          <a:stretch>
            <a:fillRect/>
          </a:stretch>
        </p:blipFill>
        <p:spPr bwMode="auto">
          <a:xfrm>
            <a:off x="0" y="0"/>
            <a:ext cx="9143999" cy="6858000"/>
          </a:xfrm>
          <a:prstGeom prst="rect">
            <a:avLst/>
          </a:prstGeom>
          <a:noFill/>
        </p:spPr>
      </p:pic>
      <p:pic>
        <p:nvPicPr>
          <p:cNvPr id="24580" name="Picture 4" descr="C:\Users\Ptr. Daniel White\Desktop\Tower of Babylon.jpg"/>
          <p:cNvPicPr>
            <a:picLocks noChangeAspect="1" noChangeArrowheads="1"/>
          </p:cNvPicPr>
          <p:nvPr/>
        </p:nvPicPr>
        <p:blipFill>
          <a:blip r:embed="rId4" cstate="print"/>
          <a:srcRect/>
          <a:stretch>
            <a:fillRect/>
          </a:stretch>
        </p:blipFill>
        <p:spPr bwMode="auto">
          <a:xfrm>
            <a:off x="627063" y="304800"/>
            <a:ext cx="2725737" cy="3352800"/>
          </a:xfrm>
          <a:prstGeom prst="ellipse">
            <a:avLst/>
          </a:prstGeom>
          <a:ln>
            <a:noFill/>
          </a:ln>
          <a:effectLst>
            <a:softEdge rad="112500"/>
          </a:effectLst>
        </p:spPr>
      </p:pic>
    </p:spTree>
    <p:extLst>
      <p:ext uri="{BB962C8B-B14F-4D97-AF65-F5344CB8AC3E}">
        <p14:creationId xmlns:p14="http://schemas.microsoft.com/office/powerpoint/2010/main" val="36844526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24580"/>
                                        </p:tgtEl>
                                        <p:attrNameLst>
                                          <p:attrName>style.visibility</p:attrName>
                                        </p:attrNameLst>
                                      </p:cBhvr>
                                      <p:to>
                                        <p:strVal val="visible"/>
                                      </p:to>
                                    </p:set>
                                    <p:anim calcmode="lin" valueType="num">
                                      <p:cBhvr>
                                        <p:cTn id="7" dur="1000" fill="hold"/>
                                        <p:tgtEl>
                                          <p:spTgt spid="24580"/>
                                        </p:tgtEl>
                                        <p:attrNameLst>
                                          <p:attrName>ppt_w</p:attrName>
                                        </p:attrNameLst>
                                      </p:cBhvr>
                                      <p:tavLst>
                                        <p:tav tm="0">
                                          <p:val>
                                            <p:strVal val="#ppt_w*0.70"/>
                                          </p:val>
                                        </p:tav>
                                        <p:tav tm="100000">
                                          <p:val>
                                            <p:strVal val="#ppt_w"/>
                                          </p:val>
                                        </p:tav>
                                      </p:tavLst>
                                    </p:anim>
                                    <p:anim calcmode="lin" valueType="num">
                                      <p:cBhvr>
                                        <p:cTn id="8" dur="1000" fill="hold"/>
                                        <p:tgtEl>
                                          <p:spTgt spid="24580"/>
                                        </p:tgtEl>
                                        <p:attrNameLst>
                                          <p:attrName>ppt_h</p:attrName>
                                        </p:attrNameLst>
                                      </p:cBhvr>
                                      <p:tavLst>
                                        <p:tav tm="0">
                                          <p:val>
                                            <p:strVal val="#ppt_h"/>
                                          </p:val>
                                        </p:tav>
                                        <p:tav tm="100000">
                                          <p:val>
                                            <p:strVal val="#ppt_h"/>
                                          </p:val>
                                        </p:tav>
                                      </p:tavLst>
                                    </p:anim>
                                    <p:animEffect transition="in" filter="fade">
                                      <p:cBhvr>
                                        <p:cTn id="9" dur="1000"/>
                                        <p:tgtEl>
                                          <p:spTgt spid="245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Ptr. Daniel White\Desktop\New Pix\Idol worship 1.jpg"/>
          <p:cNvPicPr>
            <a:picLocks noChangeAspect="1" noChangeArrowheads="1"/>
          </p:cNvPicPr>
          <p:nvPr/>
        </p:nvPicPr>
        <p:blipFill>
          <a:blip r:embed="rId3" cstate="print"/>
          <a:srcRect/>
          <a:stretch>
            <a:fillRect/>
          </a:stretch>
        </p:blipFill>
        <p:spPr bwMode="auto">
          <a:xfrm>
            <a:off x="-25400" y="0"/>
            <a:ext cx="3987800" cy="3857625"/>
          </a:xfrm>
          <a:prstGeom prst="rect">
            <a:avLst/>
          </a:prstGeom>
          <a:noFill/>
        </p:spPr>
      </p:pic>
      <p:pic>
        <p:nvPicPr>
          <p:cNvPr id="4102" name="Picture 6" descr="C:\Users\Ptr. Daniel White\Desktop\Prophecy pictures\Revelation 1\Catholic\vatican 4.gif"/>
          <p:cNvPicPr>
            <a:picLocks noChangeAspect="1" noChangeArrowheads="1"/>
          </p:cNvPicPr>
          <p:nvPr/>
        </p:nvPicPr>
        <p:blipFill>
          <a:blip r:embed="rId4" cstate="print"/>
          <a:srcRect/>
          <a:stretch>
            <a:fillRect/>
          </a:stretch>
        </p:blipFill>
        <p:spPr bwMode="auto">
          <a:xfrm>
            <a:off x="3810000" y="0"/>
            <a:ext cx="5334000" cy="2895599"/>
          </a:xfrm>
          <a:prstGeom prst="rect">
            <a:avLst/>
          </a:prstGeom>
          <a:noFill/>
        </p:spPr>
      </p:pic>
      <p:sp>
        <p:nvSpPr>
          <p:cNvPr id="2" name="Title 1"/>
          <p:cNvSpPr>
            <a:spLocks noGrp="1"/>
          </p:cNvSpPr>
          <p:nvPr>
            <p:ph type="title"/>
          </p:nvPr>
        </p:nvSpPr>
        <p:spPr>
          <a:xfrm>
            <a:off x="457200" y="274638"/>
            <a:ext cx="8229600" cy="1782762"/>
          </a:xfrm>
        </p:spPr>
        <p:txBody>
          <a:bodyPr>
            <a:noAutofit/>
          </a:bodyPr>
          <a:lstStyle/>
          <a:p>
            <a:r>
              <a:rPr lang="en-US" sz="7200" dirty="0" err="1" smtClean="0">
                <a:ln>
                  <a:solidFill>
                    <a:schemeClr val="accent1">
                      <a:lumMod val="50000"/>
                    </a:schemeClr>
                  </a:solidFill>
                </a:ln>
                <a:effectLst>
                  <a:glow rad="228600">
                    <a:schemeClr val="bg1">
                      <a:alpha val="40000"/>
                    </a:schemeClr>
                  </a:glow>
                </a:effectLst>
                <a:latin typeface="Pare" pitchFamily="2" charset="0"/>
              </a:rPr>
              <a:t>Spiritism</a:t>
            </a:r>
            <a:r>
              <a:rPr lang="en-US" sz="7200" dirty="0" smtClean="0">
                <a:ln>
                  <a:solidFill>
                    <a:schemeClr val="accent1">
                      <a:lumMod val="50000"/>
                    </a:schemeClr>
                  </a:solidFill>
                </a:ln>
                <a:effectLst>
                  <a:glow rad="228600">
                    <a:schemeClr val="bg1">
                      <a:alpha val="40000"/>
                    </a:schemeClr>
                  </a:glow>
                </a:effectLst>
                <a:latin typeface="Pare" pitchFamily="2" charset="0"/>
              </a:rPr>
              <a:t> </a:t>
            </a:r>
            <a:br>
              <a:rPr lang="en-US" sz="7200" dirty="0" smtClean="0">
                <a:ln>
                  <a:solidFill>
                    <a:schemeClr val="accent1">
                      <a:lumMod val="50000"/>
                    </a:schemeClr>
                  </a:solidFill>
                </a:ln>
                <a:effectLst>
                  <a:glow rad="228600">
                    <a:schemeClr val="bg1">
                      <a:alpha val="40000"/>
                    </a:schemeClr>
                  </a:glow>
                </a:effectLst>
                <a:latin typeface="Pare" pitchFamily="2" charset="0"/>
              </a:rPr>
            </a:br>
            <a:r>
              <a:rPr lang="en-US" sz="7200" dirty="0" smtClean="0">
                <a:ln>
                  <a:solidFill>
                    <a:schemeClr val="accent1">
                      <a:lumMod val="50000"/>
                    </a:schemeClr>
                  </a:solidFill>
                </a:ln>
                <a:effectLst>
                  <a:glow rad="228600">
                    <a:schemeClr val="bg1">
                      <a:alpha val="40000"/>
                    </a:schemeClr>
                  </a:glow>
                </a:effectLst>
                <a:latin typeface="Pare" pitchFamily="2" charset="0"/>
              </a:rPr>
              <a:t>Praying to the dead</a:t>
            </a:r>
            <a:endParaRPr lang="en-US" sz="7200" dirty="0">
              <a:ln>
                <a:solidFill>
                  <a:schemeClr val="accent1">
                    <a:lumMod val="50000"/>
                  </a:schemeClr>
                </a:solidFill>
              </a:ln>
              <a:effectLst>
                <a:glow rad="228600">
                  <a:schemeClr val="bg1">
                    <a:alpha val="40000"/>
                  </a:schemeClr>
                </a:glow>
              </a:effectLst>
              <a:latin typeface="Pare" pitchFamily="2" charset="0"/>
            </a:endParaRPr>
          </a:p>
        </p:txBody>
      </p:sp>
      <p:pic>
        <p:nvPicPr>
          <p:cNvPr id="4101" name="Picture 5" descr="C:\Users\Ptr. Daniel White\Desktop\revelation 3\2004496113574720851_rs.jpg"/>
          <p:cNvPicPr>
            <a:picLocks noChangeAspect="1" noChangeArrowheads="1"/>
          </p:cNvPicPr>
          <p:nvPr/>
        </p:nvPicPr>
        <p:blipFill>
          <a:blip r:embed="rId5" cstate="print"/>
          <a:srcRect/>
          <a:stretch>
            <a:fillRect/>
          </a:stretch>
        </p:blipFill>
        <p:spPr bwMode="auto">
          <a:xfrm>
            <a:off x="0" y="3429000"/>
            <a:ext cx="4038600" cy="3452813"/>
          </a:xfrm>
          <a:prstGeom prst="rect">
            <a:avLst/>
          </a:prstGeom>
          <a:noFill/>
        </p:spPr>
      </p:pic>
      <p:pic>
        <p:nvPicPr>
          <p:cNvPr id="4100" name="Picture 4" descr="C:\Users\Ptr. Daniel White\Desktop\maryworship.jpg"/>
          <p:cNvPicPr>
            <a:picLocks noChangeAspect="1" noChangeArrowheads="1"/>
          </p:cNvPicPr>
          <p:nvPr/>
        </p:nvPicPr>
        <p:blipFill>
          <a:blip r:embed="rId6" cstate="print"/>
          <a:srcRect/>
          <a:stretch>
            <a:fillRect/>
          </a:stretch>
        </p:blipFill>
        <p:spPr bwMode="auto">
          <a:xfrm>
            <a:off x="3962400" y="2895599"/>
            <a:ext cx="5181600" cy="3962401"/>
          </a:xfrm>
          <a:prstGeom prst="rect">
            <a:avLst/>
          </a:prstGeom>
          <a:noFill/>
        </p:spPr>
      </p:pic>
    </p:spTree>
    <p:extLst>
      <p:ext uri="{BB962C8B-B14F-4D97-AF65-F5344CB8AC3E}">
        <p14:creationId xmlns:p14="http://schemas.microsoft.com/office/powerpoint/2010/main" val="5210353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Torture of Heretics</a:t>
            </a:r>
            <a:br>
              <a:rPr lang="en-US" dirty="0" smtClean="0"/>
            </a:br>
            <a:r>
              <a:rPr lang="en-US" i="1" dirty="0" smtClean="0"/>
              <a:t>“Drunk with the blood of the saints.”</a:t>
            </a:r>
            <a:endParaRPr lang="en-US" i="1" dirty="0"/>
          </a:p>
        </p:txBody>
      </p:sp>
      <p:pic>
        <p:nvPicPr>
          <p:cNvPr id="20482" name="Picture 2" descr="C:\Users\Ptr. Daniel White\Desktop\revelation 3\tyndale2.jpg"/>
          <p:cNvPicPr>
            <a:picLocks noChangeAspect="1" noChangeArrowheads="1"/>
          </p:cNvPicPr>
          <p:nvPr/>
        </p:nvPicPr>
        <p:blipFill>
          <a:blip r:embed="rId3" cstate="print"/>
          <a:srcRect/>
          <a:stretch>
            <a:fillRect/>
          </a:stretch>
        </p:blipFill>
        <p:spPr bwMode="auto">
          <a:xfrm>
            <a:off x="0" y="0"/>
            <a:ext cx="3810001" cy="2924175"/>
          </a:xfrm>
          <a:prstGeom prst="rect">
            <a:avLst/>
          </a:prstGeom>
          <a:noFill/>
        </p:spPr>
      </p:pic>
      <p:pic>
        <p:nvPicPr>
          <p:cNvPr id="20483" name="Picture 3" descr="C:\Users\Ptr. Daniel White\Desktop\revelation 3\Taylor1.jpg"/>
          <p:cNvPicPr>
            <a:picLocks noChangeAspect="1" noChangeArrowheads="1"/>
          </p:cNvPicPr>
          <p:nvPr/>
        </p:nvPicPr>
        <p:blipFill>
          <a:blip r:embed="rId4" cstate="print"/>
          <a:srcRect/>
          <a:stretch>
            <a:fillRect/>
          </a:stretch>
        </p:blipFill>
        <p:spPr bwMode="auto">
          <a:xfrm>
            <a:off x="6043635" y="0"/>
            <a:ext cx="3100365" cy="2704845"/>
          </a:xfrm>
          <a:prstGeom prst="rect">
            <a:avLst/>
          </a:prstGeom>
          <a:noFill/>
        </p:spPr>
      </p:pic>
      <p:pic>
        <p:nvPicPr>
          <p:cNvPr id="20484" name="Picture 4" descr="C:\Users\Ptr. Daniel White\Desktop\revelation 3\sainth04.jpg"/>
          <p:cNvPicPr>
            <a:picLocks noChangeAspect="1" noChangeArrowheads="1"/>
          </p:cNvPicPr>
          <p:nvPr/>
        </p:nvPicPr>
        <p:blipFill>
          <a:blip r:embed="rId5" cstate="print"/>
          <a:srcRect/>
          <a:stretch>
            <a:fillRect/>
          </a:stretch>
        </p:blipFill>
        <p:spPr bwMode="auto">
          <a:xfrm>
            <a:off x="0" y="2895600"/>
            <a:ext cx="2895600" cy="2057400"/>
          </a:xfrm>
          <a:prstGeom prst="rect">
            <a:avLst/>
          </a:prstGeom>
          <a:noFill/>
        </p:spPr>
      </p:pic>
      <p:pic>
        <p:nvPicPr>
          <p:cNvPr id="20485" name="Picture 5" descr="C:\Users\Ptr. Daniel White\Desktop\revelation 3\jacques_de_molay_burned.gif"/>
          <p:cNvPicPr>
            <a:picLocks noChangeAspect="1" noChangeArrowheads="1"/>
          </p:cNvPicPr>
          <p:nvPr/>
        </p:nvPicPr>
        <p:blipFill>
          <a:blip r:embed="rId6" cstate="print"/>
          <a:srcRect/>
          <a:stretch>
            <a:fillRect/>
          </a:stretch>
        </p:blipFill>
        <p:spPr bwMode="auto">
          <a:xfrm>
            <a:off x="2895600" y="2514600"/>
            <a:ext cx="2514600" cy="2362200"/>
          </a:xfrm>
          <a:prstGeom prst="rect">
            <a:avLst/>
          </a:prstGeom>
          <a:noFill/>
        </p:spPr>
      </p:pic>
      <p:pic>
        <p:nvPicPr>
          <p:cNvPr id="20486" name="Picture 6" descr="C:\Users\Ptr. Daniel White\Desktop\revelation 3\Jacquerie_beheading.jpg"/>
          <p:cNvPicPr>
            <a:picLocks noChangeAspect="1" noChangeArrowheads="1"/>
          </p:cNvPicPr>
          <p:nvPr/>
        </p:nvPicPr>
        <p:blipFill>
          <a:blip r:embed="rId7" cstate="print"/>
          <a:srcRect/>
          <a:stretch>
            <a:fillRect/>
          </a:stretch>
        </p:blipFill>
        <p:spPr bwMode="auto">
          <a:xfrm>
            <a:off x="3352801" y="1"/>
            <a:ext cx="3048000" cy="2590800"/>
          </a:xfrm>
          <a:prstGeom prst="rect">
            <a:avLst/>
          </a:prstGeom>
          <a:noFill/>
        </p:spPr>
      </p:pic>
      <p:pic>
        <p:nvPicPr>
          <p:cNvPr id="20487" name="Picture 7" descr="C:\Users\Ptr. Daniel White\Desktop\revelation 3\foxe176.gif"/>
          <p:cNvPicPr>
            <a:picLocks noChangeAspect="1" noChangeArrowheads="1"/>
          </p:cNvPicPr>
          <p:nvPr/>
        </p:nvPicPr>
        <p:blipFill>
          <a:blip r:embed="rId8" cstate="print"/>
          <a:srcRect/>
          <a:stretch>
            <a:fillRect/>
          </a:stretch>
        </p:blipFill>
        <p:spPr bwMode="auto">
          <a:xfrm>
            <a:off x="5105400" y="2286000"/>
            <a:ext cx="4038600" cy="2716876"/>
          </a:xfrm>
          <a:prstGeom prst="rect">
            <a:avLst/>
          </a:prstGeom>
          <a:noFill/>
        </p:spPr>
      </p:pic>
      <p:pic>
        <p:nvPicPr>
          <p:cNvPr id="20488" name="Picture 8" descr="C:\Users\Ptr. Daniel White\Desktop\revelation 3\gp_burnedatstake3.gif"/>
          <p:cNvPicPr>
            <a:picLocks noChangeAspect="1" noChangeArrowheads="1"/>
          </p:cNvPicPr>
          <p:nvPr/>
        </p:nvPicPr>
        <p:blipFill>
          <a:blip r:embed="rId9" cstate="print"/>
          <a:srcRect/>
          <a:stretch>
            <a:fillRect/>
          </a:stretch>
        </p:blipFill>
        <p:spPr bwMode="auto">
          <a:xfrm>
            <a:off x="6400801" y="4725988"/>
            <a:ext cx="2743200" cy="2132012"/>
          </a:xfrm>
          <a:prstGeom prst="rect">
            <a:avLst/>
          </a:prstGeom>
          <a:noFill/>
        </p:spPr>
      </p:pic>
      <p:pic>
        <p:nvPicPr>
          <p:cNvPr id="20489" name="Picture 9" descr="C:\Users\Ptr. Daniel White\Desktop\revelation 3\Durand110308.jpg"/>
          <p:cNvPicPr>
            <a:picLocks noChangeAspect="1" noChangeArrowheads="1"/>
          </p:cNvPicPr>
          <p:nvPr/>
        </p:nvPicPr>
        <p:blipFill>
          <a:blip r:embed="rId10" cstate="print"/>
          <a:srcRect/>
          <a:stretch>
            <a:fillRect/>
          </a:stretch>
        </p:blipFill>
        <p:spPr bwMode="auto">
          <a:xfrm>
            <a:off x="1" y="4876800"/>
            <a:ext cx="3055938" cy="1981200"/>
          </a:xfrm>
          <a:prstGeom prst="rect">
            <a:avLst/>
          </a:prstGeom>
          <a:noFill/>
        </p:spPr>
      </p:pic>
      <p:pic>
        <p:nvPicPr>
          <p:cNvPr id="20490" name="Picture 10" descr="C:\Users\Ptr. Daniel White\Desktop\revelation 3\burn-at-the-stake.jpg"/>
          <p:cNvPicPr>
            <a:picLocks noChangeAspect="1" noChangeArrowheads="1"/>
          </p:cNvPicPr>
          <p:nvPr/>
        </p:nvPicPr>
        <p:blipFill>
          <a:blip r:embed="rId11" cstate="print"/>
          <a:srcRect/>
          <a:stretch>
            <a:fillRect/>
          </a:stretch>
        </p:blipFill>
        <p:spPr bwMode="auto">
          <a:xfrm>
            <a:off x="2971800" y="4648200"/>
            <a:ext cx="3428999" cy="2233613"/>
          </a:xfrm>
          <a:prstGeom prst="rect">
            <a:avLst/>
          </a:prstGeom>
          <a:noFill/>
        </p:spPr>
      </p:pic>
      <p:sp>
        <p:nvSpPr>
          <p:cNvPr id="13" name="TextBox 12"/>
          <p:cNvSpPr txBox="1"/>
          <p:nvPr/>
        </p:nvSpPr>
        <p:spPr>
          <a:xfrm>
            <a:off x="533400" y="685800"/>
            <a:ext cx="8229600" cy="1200329"/>
          </a:xfrm>
          <a:prstGeom prst="rect">
            <a:avLst/>
          </a:prstGeom>
          <a:noFill/>
        </p:spPr>
        <p:txBody>
          <a:bodyPr wrap="square" rtlCol="0">
            <a:spAutoFit/>
          </a:bodyPr>
          <a:lstStyle/>
          <a:p>
            <a:pPr algn="ctr"/>
            <a:r>
              <a:rPr lang="en-US" sz="7200" b="1" dirty="0" smtClean="0">
                <a:ln>
                  <a:solidFill>
                    <a:schemeClr val="accent1">
                      <a:lumMod val="50000"/>
                    </a:schemeClr>
                  </a:solidFill>
                </a:ln>
                <a:effectLst>
                  <a:glow rad="228600">
                    <a:schemeClr val="bg1">
                      <a:alpha val="40000"/>
                    </a:schemeClr>
                  </a:glow>
                </a:effectLst>
                <a:latin typeface="Pare" pitchFamily="2" charset="0"/>
              </a:rPr>
              <a:t>Torture of Heretics</a:t>
            </a:r>
            <a:endParaRPr lang="en-US" sz="7200" b="1" dirty="0">
              <a:ln>
                <a:solidFill>
                  <a:schemeClr val="accent1">
                    <a:lumMod val="50000"/>
                  </a:schemeClr>
                </a:solidFill>
              </a:ln>
              <a:effectLst>
                <a:glow rad="228600">
                  <a:schemeClr val="bg1">
                    <a:alpha val="40000"/>
                  </a:schemeClr>
                </a:glow>
              </a:effectLst>
              <a:latin typeface="Pare" pitchFamily="2" charset="0"/>
            </a:endParaRPr>
          </a:p>
        </p:txBody>
      </p:sp>
    </p:spTree>
    <p:extLst>
      <p:ext uri="{BB962C8B-B14F-4D97-AF65-F5344CB8AC3E}">
        <p14:creationId xmlns:p14="http://schemas.microsoft.com/office/powerpoint/2010/main" val="25101624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858000"/>
          </a:xfrm>
        </p:spPr>
        <p:txBody>
          <a:bodyPr>
            <a:normAutofit/>
          </a:bodyPr>
          <a:lstStyle/>
          <a:p>
            <a:r>
              <a:rPr lang="en-US" sz="4800" i="1" dirty="0" smtClean="0"/>
              <a:t/>
            </a:r>
            <a:br>
              <a:rPr lang="en-US" sz="4800" i="1" dirty="0" smtClean="0"/>
            </a:br>
            <a:r>
              <a:rPr lang="en-US" sz="4800" i="1" dirty="0" smtClean="0"/>
              <a:t> “And the angel said unto me, Wherefore didst thou marvel? I will tell thee the mystery of the woman, and of the beast that </a:t>
            </a:r>
            <a:r>
              <a:rPr lang="en-US" sz="4800" i="1" dirty="0" err="1" smtClean="0"/>
              <a:t>carrieth</a:t>
            </a:r>
            <a:r>
              <a:rPr lang="en-US" sz="4800" i="1" dirty="0" smtClean="0"/>
              <a:t> her, which hath the seven heads and ten horns.”</a:t>
            </a:r>
            <a:endParaRPr lang="en-US" sz="4800" i="1" dirty="0"/>
          </a:p>
        </p:txBody>
      </p:sp>
    </p:spTree>
    <p:extLst>
      <p:ext uri="{BB962C8B-B14F-4D97-AF65-F5344CB8AC3E}">
        <p14:creationId xmlns:p14="http://schemas.microsoft.com/office/powerpoint/2010/main" val="15108369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10" name="Picture 2" descr="http://www.jvim.com/revelations/images/image39.jpg"/>
          <p:cNvPicPr>
            <a:picLocks noChangeAspect="1" noChangeArrowheads="1"/>
          </p:cNvPicPr>
          <p:nvPr/>
        </p:nvPicPr>
        <p:blipFill>
          <a:blip r:embed="rId3" cstate="print"/>
          <a:srcRect/>
          <a:stretch>
            <a:fillRect/>
          </a:stretch>
        </p:blipFill>
        <p:spPr bwMode="auto">
          <a:xfrm>
            <a:off x="-73742" y="0"/>
            <a:ext cx="9217742" cy="6858000"/>
          </a:xfrm>
          <a:prstGeom prst="rect">
            <a:avLst/>
          </a:prstGeom>
          <a:noFill/>
        </p:spPr>
      </p:pic>
      <p:pic>
        <p:nvPicPr>
          <p:cNvPr id="21509" name="Picture 5" descr="C:\Users\Ptr. Daniel White\Desktop\image23.jpg"/>
          <p:cNvPicPr>
            <a:picLocks noChangeAspect="1" noChangeArrowheads="1"/>
          </p:cNvPicPr>
          <p:nvPr/>
        </p:nvPicPr>
        <p:blipFill>
          <a:blip r:embed="rId4" cstate="print"/>
          <a:srcRect/>
          <a:stretch>
            <a:fillRect/>
          </a:stretch>
        </p:blipFill>
        <p:spPr bwMode="auto">
          <a:xfrm>
            <a:off x="0" y="0"/>
            <a:ext cx="2286000" cy="3150973"/>
          </a:xfrm>
          <a:prstGeom prst="ellipse">
            <a:avLst/>
          </a:prstGeom>
          <a:ln>
            <a:noFill/>
          </a:ln>
          <a:effectLst>
            <a:softEdge rad="112500"/>
          </a:effectLst>
        </p:spPr>
      </p:pic>
    </p:spTree>
    <p:extLst>
      <p:ext uri="{BB962C8B-B14F-4D97-AF65-F5344CB8AC3E}">
        <p14:creationId xmlns:p14="http://schemas.microsoft.com/office/powerpoint/2010/main" val="42561494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21509"/>
                                        </p:tgtEl>
                                        <p:attrNameLst>
                                          <p:attrName>style.visibility</p:attrName>
                                        </p:attrNameLst>
                                      </p:cBhvr>
                                      <p:to>
                                        <p:strVal val="visible"/>
                                      </p:to>
                                    </p:set>
                                    <p:anim calcmode="lin" valueType="num">
                                      <p:cBhvr>
                                        <p:cTn id="7" dur="2000" fill="hold"/>
                                        <p:tgtEl>
                                          <p:spTgt spid="21509"/>
                                        </p:tgtEl>
                                        <p:attrNameLst>
                                          <p:attrName>ppt_w</p:attrName>
                                        </p:attrNameLst>
                                      </p:cBhvr>
                                      <p:tavLst>
                                        <p:tav tm="0">
                                          <p:val>
                                            <p:fltVal val="0"/>
                                          </p:val>
                                        </p:tav>
                                        <p:tav tm="100000">
                                          <p:val>
                                            <p:strVal val="#ppt_w"/>
                                          </p:val>
                                        </p:tav>
                                      </p:tavLst>
                                    </p:anim>
                                    <p:anim calcmode="lin" valueType="num">
                                      <p:cBhvr>
                                        <p:cTn id="8" dur="2000" fill="hold"/>
                                        <p:tgtEl>
                                          <p:spTgt spid="21509"/>
                                        </p:tgtEl>
                                        <p:attrNameLst>
                                          <p:attrName>ppt_h</p:attrName>
                                        </p:attrNameLst>
                                      </p:cBhvr>
                                      <p:tavLst>
                                        <p:tav tm="0">
                                          <p:val>
                                            <p:fltVal val="0"/>
                                          </p:val>
                                        </p:tav>
                                        <p:tav tm="100000">
                                          <p:val>
                                            <p:strVal val="#ppt_h"/>
                                          </p:val>
                                        </p:tav>
                                      </p:tavLst>
                                    </p:anim>
                                    <p:animEffect transition="in" filter="fade">
                                      <p:cBhvr>
                                        <p:cTn id="9" dur="2000"/>
                                        <p:tgtEl>
                                          <p:spTgt spid="215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4" name="Picture 4" descr="http://darthperkins.files.wordpress.com/2013/04/woman-atop-a-scarlet-colored-beast.jpg"/>
          <p:cNvPicPr>
            <a:picLocks noChangeAspect="1" noChangeArrowheads="1"/>
          </p:cNvPicPr>
          <p:nvPr/>
        </p:nvPicPr>
        <p:blipFill>
          <a:blip r:embed="rId3" cstate="print"/>
          <a:srcRect/>
          <a:stretch>
            <a:fillRect/>
          </a:stretch>
        </p:blipFill>
        <p:spPr bwMode="auto">
          <a:xfrm>
            <a:off x="-152400" y="-228600"/>
            <a:ext cx="9296400" cy="7307780"/>
          </a:xfrm>
          <a:prstGeom prst="rect">
            <a:avLst/>
          </a:prstGeom>
          <a:noFill/>
        </p:spPr>
      </p:pic>
      <p:pic>
        <p:nvPicPr>
          <p:cNvPr id="143362" name="Picture 2" descr="http://cdn2-b.examiner.com/sites/default/files/styles/image_content_width/hash/86/2f/862fbdd540db461c37efbe4c855332d1.jpg?itok=wyyvF-xH"/>
          <p:cNvPicPr>
            <a:picLocks noChangeAspect="1" noChangeArrowheads="1"/>
          </p:cNvPicPr>
          <p:nvPr/>
        </p:nvPicPr>
        <p:blipFill>
          <a:blip r:embed="rId4" cstate="print"/>
          <a:srcRect/>
          <a:stretch>
            <a:fillRect/>
          </a:stretch>
        </p:blipFill>
        <p:spPr bwMode="auto">
          <a:xfrm>
            <a:off x="1143000" y="-76200"/>
            <a:ext cx="3871832" cy="4343400"/>
          </a:xfrm>
          <a:prstGeom prst="ellipse">
            <a:avLst/>
          </a:prstGeom>
          <a:ln>
            <a:noFill/>
          </a:ln>
          <a:effectLst>
            <a:softEdge rad="112500"/>
          </a:effectLst>
        </p:spPr>
      </p:pic>
    </p:spTree>
    <p:extLst>
      <p:ext uri="{BB962C8B-B14F-4D97-AF65-F5344CB8AC3E}">
        <p14:creationId xmlns:p14="http://schemas.microsoft.com/office/powerpoint/2010/main" val="9206976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3362"/>
                                        </p:tgtEl>
                                        <p:attrNameLst>
                                          <p:attrName>style.visibility</p:attrName>
                                        </p:attrNameLst>
                                      </p:cBhvr>
                                      <p:to>
                                        <p:strVal val="visible"/>
                                      </p:to>
                                    </p:set>
                                    <p:animEffect transition="in" filter="fade">
                                      <p:cBhvr>
                                        <p:cTn id="7" dur="2000"/>
                                        <p:tgtEl>
                                          <p:spTgt spid="1433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0"/>
            <a:ext cx="7772400" cy="6858000"/>
          </a:xfrm>
        </p:spPr>
        <p:txBody>
          <a:bodyPr>
            <a:noAutofit/>
          </a:bodyPr>
          <a:lstStyle/>
          <a:p>
            <a:r>
              <a:rPr lang="en-US" i="1" dirty="0" smtClean="0"/>
              <a:t>“The beast that thou </a:t>
            </a:r>
            <a:r>
              <a:rPr lang="en-US" i="1" dirty="0" err="1" smtClean="0"/>
              <a:t>sawest</a:t>
            </a:r>
            <a:r>
              <a:rPr lang="en-US" i="1" dirty="0" smtClean="0"/>
              <a:t> was, and is not; and shall ascend out of the bottomless pit, and go into perdition: and they that dwell on the earth shall wonder, whose names were not written in the book of life from the foundation of the world, when they behold the beast that was, and is not, and yet is.”</a:t>
            </a:r>
            <a:endParaRPr lang="en-US" i="1" dirty="0"/>
          </a:p>
        </p:txBody>
      </p:sp>
    </p:spTree>
    <p:extLst>
      <p:ext uri="{BB962C8B-B14F-4D97-AF65-F5344CB8AC3E}">
        <p14:creationId xmlns:p14="http://schemas.microsoft.com/office/powerpoint/2010/main" val="21540500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C:\Users\Ptr. Daniel White\Desktop\Dragon with seven heads.jpg"/>
          <p:cNvPicPr>
            <a:picLocks noChangeAspect="1" noChangeArrowheads="1"/>
          </p:cNvPicPr>
          <p:nvPr/>
        </p:nvPicPr>
        <p:blipFill>
          <a:blip r:embed="rId3" cstate="print"/>
          <a:srcRect/>
          <a:stretch>
            <a:fillRect/>
          </a:stretch>
        </p:blipFill>
        <p:spPr bwMode="auto">
          <a:xfrm>
            <a:off x="-838200" y="0"/>
            <a:ext cx="10517188" cy="7140575"/>
          </a:xfrm>
          <a:prstGeom prst="rect">
            <a:avLst/>
          </a:prstGeom>
          <a:noFill/>
        </p:spPr>
      </p:pic>
    </p:spTree>
    <p:extLst>
      <p:ext uri="{BB962C8B-B14F-4D97-AF65-F5344CB8AC3E}">
        <p14:creationId xmlns:p14="http://schemas.microsoft.com/office/powerpoint/2010/main" val="24420776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3554"/>
                                        </p:tgtEl>
                                        <p:attrNameLst>
                                          <p:attrName>style.visibility</p:attrName>
                                        </p:attrNameLst>
                                      </p:cBhvr>
                                      <p:to>
                                        <p:strVal val="visible"/>
                                      </p:to>
                                    </p:set>
                                    <p:anim calcmode="lin" valueType="num">
                                      <p:cBhvr additive="base">
                                        <p:cTn id="7" dur="3000" fill="hold"/>
                                        <p:tgtEl>
                                          <p:spTgt spid="23554"/>
                                        </p:tgtEl>
                                        <p:attrNameLst>
                                          <p:attrName>ppt_x</p:attrName>
                                        </p:attrNameLst>
                                      </p:cBhvr>
                                      <p:tavLst>
                                        <p:tav tm="0">
                                          <p:val>
                                            <p:strVal val="#ppt_x"/>
                                          </p:val>
                                        </p:tav>
                                        <p:tav tm="100000">
                                          <p:val>
                                            <p:strVal val="#ppt_x"/>
                                          </p:val>
                                        </p:tav>
                                      </p:tavLst>
                                    </p:anim>
                                    <p:anim calcmode="lin" valueType="num">
                                      <p:cBhvr additive="base">
                                        <p:cTn id="8" dur="3000" fill="hold"/>
                                        <p:tgtEl>
                                          <p:spTgt spid="2355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descr="C:\Users\Ptr. Daniel White\Documents\My Scans\2009-01 (Jan)\scan0001.jpg"/>
          <p:cNvPicPr>
            <a:picLocks noChangeAspect="1" noChangeArrowheads="1"/>
          </p:cNvPicPr>
          <p:nvPr/>
        </p:nvPicPr>
        <p:blipFill>
          <a:blip r:embed="rId3" cstate="print">
            <a:duotone>
              <a:prstClr val="black"/>
              <a:schemeClr val="accent6">
                <a:tint val="45000"/>
                <a:satMod val="400000"/>
              </a:schemeClr>
            </a:duotone>
          </a:blip>
          <a:srcRect/>
          <a:stretch>
            <a:fillRect/>
          </a:stretch>
        </p:blipFill>
        <p:spPr bwMode="auto">
          <a:xfrm rot="16200000">
            <a:off x="746131" y="-136531"/>
            <a:ext cx="3919064" cy="4801726"/>
          </a:xfrm>
          <a:prstGeom prst="round2DiagRect">
            <a:avLst>
              <a:gd name="adj1" fmla="val 16667"/>
              <a:gd name="adj2" fmla="val 8190"/>
            </a:avLst>
          </a:prstGeom>
          <a:ln w="88900" cap="sq">
            <a:solidFill>
              <a:srgbClr val="FFFFFF"/>
            </a:solidFill>
            <a:miter lim="800000"/>
          </a:ln>
          <a:effectLst>
            <a:outerShdw blurRad="254000" algn="tl" rotWithShape="0">
              <a:srgbClr val="000000">
                <a:alpha val="43000"/>
              </a:srgbClr>
            </a:outerShdw>
            <a:reflection blurRad="6350" stA="50000" endA="300" endPos="55500" dist="101600" dir="5400000" sy="-100000" algn="bl" rotWithShape="0"/>
          </a:effectLst>
        </p:spPr>
      </p:pic>
      <p:sp>
        <p:nvSpPr>
          <p:cNvPr id="3" name="Title 2"/>
          <p:cNvSpPr>
            <a:spLocks noGrp="1"/>
          </p:cNvSpPr>
          <p:nvPr>
            <p:ph type="title"/>
          </p:nvPr>
        </p:nvSpPr>
        <p:spPr>
          <a:xfrm>
            <a:off x="5257800" y="274638"/>
            <a:ext cx="3429000" cy="6202362"/>
          </a:xfrm>
        </p:spPr>
        <p:txBody>
          <a:bodyPr/>
          <a:lstStyle/>
          <a:p>
            <a:r>
              <a:rPr lang="en-US" b="1" i="1" dirty="0" smtClean="0">
                <a:solidFill>
                  <a:schemeClr val="bg1"/>
                </a:solidFill>
                <a:latin typeface="Times New Roman" pitchFamily="18" charset="0"/>
                <a:cs typeface="Times New Roman" pitchFamily="18" charset="0"/>
              </a:rPr>
              <a:t>“…and his deadly wound was healed: and all the world wondered after the beast…” </a:t>
            </a:r>
            <a:endParaRPr lang="en-US" b="1" i="1"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23744766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67200" y="0"/>
            <a:ext cx="4876800" cy="6858000"/>
          </a:xfrm>
        </p:spPr>
        <p:txBody>
          <a:bodyPr>
            <a:normAutofit fontScale="90000"/>
          </a:bodyPr>
          <a:lstStyle/>
          <a:p>
            <a:r>
              <a:rPr lang="en-US" i="1" dirty="0" smtClean="0"/>
              <a:t>“And there came one of the seven angels which had the seven vials, and talked with me, saying unto me, Come hither; I will </a:t>
            </a:r>
            <a:r>
              <a:rPr lang="en-US" i="1" dirty="0" err="1" smtClean="0"/>
              <a:t>shew</a:t>
            </a:r>
            <a:r>
              <a:rPr lang="en-US" i="1" dirty="0" smtClean="0"/>
              <a:t> unto thee the judgment of the great whore that sitteth upon many waters.”</a:t>
            </a:r>
            <a:endParaRPr lang="en-US" i="1" dirty="0"/>
          </a:p>
        </p:txBody>
      </p:sp>
      <p:pic>
        <p:nvPicPr>
          <p:cNvPr id="4" name="Picture 2" descr="C:\Users\Ptr. Daniel White\Desktop\Bible pictures\angels\Seven Bowls of God's wrath.jpg"/>
          <p:cNvPicPr>
            <a:picLocks noChangeAspect="1" noChangeArrowheads="1"/>
          </p:cNvPicPr>
          <p:nvPr/>
        </p:nvPicPr>
        <p:blipFill>
          <a:blip r:embed="rId2" cstate="print"/>
          <a:srcRect t="-5555" r="54166"/>
          <a:stretch>
            <a:fillRect/>
          </a:stretch>
        </p:blipFill>
        <p:spPr bwMode="auto">
          <a:xfrm>
            <a:off x="0" y="-381000"/>
            <a:ext cx="4191000" cy="7239001"/>
          </a:xfrm>
          <a:prstGeom prst="rect">
            <a:avLst/>
          </a:prstGeom>
          <a:ln>
            <a:noFill/>
          </a:ln>
          <a:effectLst>
            <a:softEdge rad="112500"/>
          </a:effectLst>
        </p:spPr>
      </p:pic>
    </p:spTree>
    <p:extLst>
      <p:ext uri="{BB962C8B-B14F-4D97-AF65-F5344CB8AC3E}">
        <p14:creationId xmlns:p14="http://schemas.microsoft.com/office/powerpoint/2010/main" val="12667685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Ptr. Daniel White\Desktop\Prophecy pictures\Revelation 1\WelcomeTribulation.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pic>
        <p:nvPicPr>
          <p:cNvPr id="3075" name="Picture 3" descr="C:\Users\Ptr. Daniel White\Desktop\Prophecy pictures\Revelation 1\Fifth bowl judgment.jpg"/>
          <p:cNvPicPr>
            <a:picLocks noChangeAspect="1" noChangeArrowheads="1"/>
          </p:cNvPicPr>
          <p:nvPr/>
        </p:nvPicPr>
        <p:blipFill>
          <a:blip r:embed="rId4" cstate="print"/>
          <a:srcRect l="62853" b="40943"/>
          <a:stretch>
            <a:fillRect/>
          </a:stretch>
        </p:blipFill>
        <p:spPr bwMode="auto">
          <a:xfrm>
            <a:off x="2590800" y="2510730"/>
            <a:ext cx="3699389" cy="4347270"/>
          </a:xfrm>
          <a:prstGeom prst="ellipse">
            <a:avLst/>
          </a:prstGeom>
          <a:ln>
            <a:noFill/>
          </a:ln>
          <a:effectLst>
            <a:softEdge rad="112500"/>
          </a:effectLst>
        </p:spPr>
      </p:pic>
    </p:spTree>
    <p:extLst>
      <p:ext uri="{BB962C8B-B14F-4D97-AF65-F5344CB8AC3E}">
        <p14:creationId xmlns:p14="http://schemas.microsoft.com/office/powerpoint/2010/main" val="39665044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5"/>
                                        </p:tgtEl>
                                        <p:attrNameLst>
                                          <p:attrName>style.visibility</p:attrName>
                                        </p:attrNameLst>
                                      </p:cBhvr>
                                      <p:to>
                                        <p:strVal val="visible"/>
                                      </p:to>
                                    </p:set>
                                    <p:animEffect transition="in" filter="fade">
                                      <p:cBhvr>
                                        <p:cTn id="7" dur="2000"/>
                                        <p:tgtEl>
                                          <p:spTgt spid="30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Ptr. Daniel White\Desktop\freefallbackgrounds\cloudcanyon.jpg"/>
          <p:cNvPicPr>
            <a:picLocks noChangeAspect="1" noChangeArrowheads="1"/>
          </p:cNvPicPr>
          <p:nvPr/>
        </p:nvPicPr>
        <p:blipFill>
          <a:blip r:embed="rId3" cstate="print"/>
          <a:srcRect/>
          <a:stretch>
            <a:fillRect/>
          </a:stretch>
        </p:blipFill>
        <p:spPr bwMode="auto">
          <a:xfrm>
            <a:off x="0" y="-90488"/>
            <a:ext cx="10134600" cy="7558088"/>
          </a:xfrm>
          <a:prstGeom prst="rect">
            <a:avLst/>
          </a:prstGeom>
          <a:noFill/>
        </p:spPr>
      </p:pic>
      <p:sp>
        <p:nvSpPr>
          <p:cNvPr id="3" name="Title 2"/>
          <p:cNvSpPr>
            <a:spLocks noGrp="1"/>
          </p:cNvSpPr>
          <p:nvPr>
            <p:ph type="title"/>
          </p:nvPr>
        </p:nvSpPr>
        <p:spPr/>
        <p:txBody>
          <a:bodyPr>
            <a:noAutofit/>
          </a:bodyPr>
          <a:lstStyle/>
          <a:p>
            <a:r>
              <a:rPr lang="en-US" b="1" i="1" dirty="0" smtClean="0">
                <a:solidFill>
                  <a:schemeClr val="bg1"/>
                </a:solidFill>
                <a:effectLst>
                  <a:glow rad="139700">
                    <a:schemeClr val="tx1">
                      <a:alpha val="40000"/>
                    </a:schemeClr>
                  </a:glow>
                </a:effectLst>
                <a:latin typeface="Times New Roman" pitchFamily="18" charset="0"/>
                <a:cs typeface="Times New Roman" pitchFamily="18" charset="0"/>
              </a:rPr>
              <a:t>“…shall ascend out of the bottomless pit…"</a:t>
            </a:r>
            <a:endParaRPr lang="en-US" b="1" i="1" dirty="0">
              <a:solidFill>
                <a:schemeClr val="bg1"/>
              </a:solidFill>
              <a:effectLst>
                <a:glow rad="139700">
                  <a:schemeClr val="tx1">
                    <a:alpha val="40000"/>
                  </a:schemeClr>
                </a:glow>
              </a:effectLst>
              <a:latin typeface="Times New Roman" pitchFamily="18" charset="0"/>
              <a:cs typeface="Times New Roman" pitchFamily="18" charset="0"/>
            </a:endParaRPr>
          </a:p>
        </p:txBody>
      </p:sp>
      <p:sp>
        <p:nvSpPr>
          <p:cNvPr id="4" name="Content Placeholder 3"/>
          <p:cNvSpPr>
            <a:spLocks noGrp="1"/>
          </p:cNvSpPr>
          <p:nvPr>
            <p:ph idx="1"/>
          </p:nvPr>
        </p:nvSpPr>
        <p:spPr>
          <a:xfrm>
            <a:off x="457200" y="1905000"/>
            <a:ext cx="8229600" cy="4221163"/>
          </a:xfrm>
        </p:spPr>
        <p:txBody>
          <a:bodyPr>
            <a:noAutofit/>
          </a:bodyPr>
          <a:lstStyle/>
          <a:p>
            <a:r>
              <a:rPr lang="en-US" sz="3600" dirty="0" smtClean="0">
                <a:effectLst>
                  <a:glow rad="228600">
                    <a:schemeClr val="bg1">
                      <a:alpha val="40000"/>
                    </a:schemeClr>
                  </a:glow>
                </a:effectLst>
                <a:latin typeface="Times New Roman" pitchFamily="18" charset="0"/>
                <a:cs typeface="Times New Roman" pitchFamily="18" charset="0"/>
              </a:rPr>
              <a:t>Satan will raise up the Anti-Christ as his false messiah and give him worldwide rule – </a:t>
            </a:r>
            <a:r>
              <a:rPr lang="en-US" sz="3600" i="1" dirty="0" smtClean="0">
                <a:effectLst>
                  <a:glow rad="228600">
                    <a:schemeClr val="bg1">
                      <a:alpha val="40000"/>
                    </a:schemeClr>
                  </a:glow>
                </a:effectLst>
                <a:latin typeface="Times New Roman" pitchFamily="18" charset="0"/>
                <a:cs typeface="Times New Roman" pitchFamily="18" charset="0"/>
              </a:rPr>
              <a:t>(Revelation 11:7; 13:3-4)</a:t>
            </a:r>
          </a:p>
          <a:p>
            <a:pPr>
              <a:buNone/>
            </a:pPr>
            <a:endParaRPr lang="en-US" sz="3600" dirty="0" smtClean="0">
              <a:effectLst>
                <a:glow rad="228600">
                  <a:schemeClr val="bg1">
                    <a:alpha val="40000"/>
                  </a:schemeClr>
                </a:glow>
              </a:effectLst>
              <a:latin typeface="Times New Roman" pitchFamily="18" charset="0"/>
              <a:cs typeface="Times New Roman" pitchFamily="18" charset="0"/>
            </a:endParaRPr>
          </a:p>
          <a:p>
            <a:r>
              <a:rPr lang="en-US" sz="3600" dirty="0" smtClean="0">
                <a:effectLst>
                  <a:glow rad="228600">
                    <a:schemeClr val="bg1">
                      <a:alpha val="40000"/>
                    </a:schemeClr>
                  </a:glow>
                </a:effectLst>
                <a:latin typeface="Times New Roman" pitchFamily="18" charset="0"/>
                <a:cs typeface="Times New Roman" pitchFamily="18" charset="0"/>
              </a:rPr>
              <a:t>The rule and policies of the Anti-Christ will be promoted by the False Prophet and the Apostate Church –          </a:t>
            </a:r>
            <a:r>
              <a:rPr lang="en-US" sz="3600" i="1" dirty="0" smtClean="0">
                <a:effectLst>
                  <a:glow rad="228600">
                    <a:schemeClr val="bg1">
                      <a:alpha val="40000"/>
                    </a:schemeClr>
                  </a:glow>
                </a:effectLst>
                <a:latin typeface="Times New Roman" pitchFamily="18" charset="0"/>
                <a:cs typeface="Times New Roman" pitchFamily="18" charset="0"/>
              </a:rPr>
              <a:t>(Revelation 13:11-18; 17:3)</a:t>
            </a:r>
            <a:endParaRPr lang="en-US" sz="3600" i="1" dirty="0">
              <a:effectLst>
                <a:glow rad="228600">
                  <a:schemeClr val="bg1">
                    <a:alpha val="40000"/>
                  </a:schemeClr>
                </a:glow>
              </a:effectLst>
              <a:latin typeface="Times New Roman" pitchFamily="18" charset="0"/>
              <a:cs typeface="Times New Roman" pitchFamily="18" charset="0"/>
            </a:endParaRPr>
          </a:p>
        </p:txBody>
      </p:sp>
    </p:spTree>
    <p:extLst>
      <p:ext uri="{BB962C8B-B14F-4D97-AF65-F5344CB8AC3E}">
        <p14:creationId xmlns:p14="http://schemas.microsoft.com/office/powerpoint/2010/main" val="19941858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20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 calcmode="lin" valueType="num">
                                      <p:cBhvr additive="base">
                                        <p:cTn id="13" dur="20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4" dur="20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Ptr. Daniel White\Pictures\Prophecy pictures\Revelation\Serpent.jpg"/>
          <p:cNvPicPr>
            <a:picLocks noChangeAspect="1" noChangeArrowheads="1"/>
          </p:cNvPicPr>
          <p:nvPr/>
        </p:nvPicPr>
        <p:blipFill>
          <a:blip r:embed="rId3" cstate="print">
            <a:duotone>
              <a:prstClr val="black"/>
              <a:schemeClr val="accent5">
                <a:tint val="45000"/>
                <a:satMod val="400000"/>
              </a:schemeClr>
            </a:duotone>
          </a:blip>
          <a:srcRect/>
          <a:stretch>
            <a:fillRect/>
          </a:stretch>
        </p:blipFill>
        <p:spPr bwMode="auto">
          <a:xfrm>
            <a:off x="0" y="0"/>
            <a:ext cx="9143999" cy="6858000"/>
          </a:xfrm>
          <a:prstGeom prst="rect">
            <a:avLst/>
          </a:prstGeom>
          <a:ln>
            <a:noFill/>
          </a:ln>
          <a:effectLst>
            <a:outerShdw blurRad="292100" dist="139700" dir="2700000" algn="tl" rotWithShape="0">
              <a:srgbClr val="333333">
                <a:alpha val="65000"/>
              </a:srgbClr>
            </a:outerShdw>
          </a:effectLst>
        </p:spPr>
      </p:pic>
      <p:sp>
        <p:nvSpPr>
          <p:cNvPr id="3" name="Title 2"/>
          <p:cNvSpPr>
            <a:spLocks noGrp="1"/>
          </p:cNvSpPr>
          <p:nvPr>
            <p:ph type="title"/>
          </p:nvPr>
        </p:nvSpPr>
        <p:spPr>
          <a:xfrm>
            <a:off x="457200" y="274638"/>
            <a:ext cx="8229600" cy="6202362"/>
          </a:xfrm>
        </p:spPr>
        <p:txBody>
          <a:bodyPr>
            <a:normAutofit/>
          </a:bodyPr>
          <a:lstStyle/>
          <a:p>
            <a:r>
              <a:rPr lang="en-US" sz="4800" i="1" dirty="0" smtClean="0">
                <a:effectLst>
                  <a:glow rad="139700">
                    <a:schemeClr val="bg1">
                      <a:alpha val="40000"/>
                    </a:schemeClr>
                  </a:glow>
                </a:effectLst>
              </a:rPr>
              <a:t>“He (False Prophet) </a:t>
            </a:r>
            <a:r>
              <a:rPr lang="en-US" sz="4800" i="1" dirty="0" err="1" smtClean="0">
                <a:effectLst>
                  <a:glow rad="139700">
                    <a:schemeClr val="bg1">
                      <a:alpha val="40000"/>
                    </a:schemeClr>
                  </a:glow>
                </a:effectLst>
              </a:rPr>
              <a:t>causeth</a:t>
            </a:r>
            <a:r>
              <a:rPr lang="en-US" sz="4800" i="1" dirty="0" smtClean="0">
                <a:effectLst>
                  <a:glow rad="139700">
                    <a:schemeClr val="bg1">
                      <a:alpha val="40000"/>
                    </a:schemeClr>
                  </a:glow>
                </a:effectLst>
              </a:rPr>
              <a:t> the earth and them that dwell therein to worship the first beast (Anti-Christ), whose deadly wound was healed…”</a:t>
            </a:r>
            <a:endParaRPr lang="en-US" sz="4800" i="1" dirty="0">
              <a:effectLst>
                <a:glow rad="139700">
                  <a:schemeClr val="bg1">
                    <a:alpha val="40000"/>
                  </a:schemeClr>
                </a:glow>
              </a:effectLst>
            </a:endParaRPr>
          </a:p>
        </p:txBody>
      </p:sp>
    </p:spTree>
    <p:extLst>
      <p:ext uri="{BB962C8B-B14F-4D97-AF65-F5344CB8AC3E}">
        <p14:creationId xmlns:p14="http://schemas.microsoft.com/office/powerpoint/2010/main" val="26141833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C:\Users\Ptr. Daniel White\Pictures\Prophecy pictures\Catholic\italy-vatican-museum.jpg"/>
          <p:cNvPicPr>
            <a:picLocks noChangeAspect="1" noChangeArrowheads="1"/>
          </p:cNvPicPr>
          <p:nvPr/>
        </p:nvPicPr>
        <p:blipFill>
          <a:blip r:embed="rId3" cstate="print"/>
          <a:srcRect/>
          <a:stretch>
            <a:fillRect/>
          </a:stretch>
        </p:blipFill>
        <p:spPr bwMode="auto">
          <a:xfrm>
            <a:off x="0" y="0"/>
            <a:ext cx="9144000" cy="68580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3" name="Picture 4" descr="C:\Users\Ptr. Daniel White\Pictures\Prophecy pictures\Catholic\italy-vatican-museum.jpg"/>
          <p:cNvPicPr>
            <a:picLocks noChangeAspect="1" noChangeArrowheads="1"/>
          </p:cNvPicPr>
          <p:nvPr/>
        </p:nvPicPr>
        <p:blipFill>
          <a:blip r:embed="rId3" cstate="print"/>
          <a:srcRect/>
          <a:stretch>
            <a:fillRect/>
          </a:stretch>
        </p:blipFill>
        <p:spPr bwMode="auto">
          <a:xfrm>
            <a:off x="0" y="0"/>
            <a:ext cx="9144000" cy="68580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4" name="Picture 7" descr="C:\Users\Ptr. Daniel White\Pictures\Prophecy pictures\Catholic\032608-pope-benedict-xvi.jpg"/>
          <p:cNvPicPr>
            <a:picLocks noChangeAspect="1" noChangeArrowheads="1"/>
          </p:cNvPicPr>
          <p:nvPr/>
        </p:nvPicPr>
        <p:blipFill>
          <a:blip r:embed="rId4" cstate="print"/>
          <a:srcRect/>
          <a:stretch>
            <a:fillRect/>
          </a:stretch>
        </p:blipFill>
        <p:spPr bwMode="auto">
          <a:xfrm>
            <a:off x="4800600" y="3276600"/>
            <a:ext cx="3810000" cy="28956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5" name="Picture 4" descr="C:\Users\Ptr. Daniel White\Desktop\rael.jpeg"/>
          <p:cNvPicPr>
            <a:picLocks noChangeAspect="1" noChangeArrowheads="1"/>
          </p:cNvPicPr>
          <p:nvPr/>
        </p:nvPicPr>
        <p:blipFill>
          <a:blip r:embed="rId5" cstate="print">
            <a:lum bright="-10000"/>
          </a:blip>
          <a:srcRect l="7990" t="30519" r="57338" b="12827"/>
          <a:stretch>
            <a:fillRect/>
          </a:stretch>
        </p:blipFill>
        <p:spPr bwMode="auto">
          <a:xfrm>
            <a:off x="1143000" y="381000"/>
            <a:ext cx="2514600" cy="35052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30112770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1666" name="Picture 2" descr="http://2.bp.blogspot.com/-OvaKYuZcSWA/UJKGbLdBf3I/AAAAAAAAH3s/IiaCDgIDkzY/s1600/Dees_Illustration_Worship_Obama.jpg"/>
          <p:cNvPicPr>
            <a:picLocks noChangeAspect="1" noChangeArrowheads="1"/>
          </p:cNvPicPr>
          <p:nvPr/>
        </p:nvPicPr>
        <p:blipFill>
          <a:blip r:embed="rId2" cstate="print"/>
          <a:srcRect/>
          <a:stretch>
            <a:fillRect/>
          </a:stretch>
        </p:blipFill>
        <p:spPr bwMode="auto">
          <a:xfrm>
            <a:off x="609600" y="-16686"/>
            <a:ext cx="7848600" cy="6874686"/>
          </a:xfrm>
          <a:prstGeom prst="rect">
            <a:avLst/>
          </a:prstGeom>
          <a:ln>
            <a:noFill/>
          </a:ln>
          <a:effectLst>
            <a:softEdge rad="112500"/>
          </a:effectLst>
        </p:spPr>
      </p:pic>
      <p:pic>
        <p:nvPicPr>
          <p:cNvPr id="3" name="Picture 2" descr="C:\Users\Ptr. Daniel White\Desktop\rael.jpeg"/>
          <p:cNvPicPr>
            <a:picLocks noChangeAspect="1" noChangeArrowheads="1"/>
          </p:cNvPicPr>
          <p:nvPr/>
        </p:nvPicPr>
        <p:blipFill>
          <a:blip r:embed="rId3" cstate="print">
            <a:duotone>
              <a:schemeClr val="accent2">
                <a:shade val="45000"/>
                <a:satMod val="135000"/>
              </a:schemeClr>
              <a:prstClr val="white"/>
            </a:duotone>
            <a:lum contrast="10000"/>
          </a:blip>
          <a:srcRect l="7990" t="30519" r="57338" b="12827"/>
          <a:stretch>
            <a:fillRect/>
          </a:stretch>
        </p:blipFill>
        <p:spPr bwMode="auto">
          <a:xfrm>
            <a:off x="3124200" y="0"/>
            <a:ext cx="2350604" cy="3276600"/>
          </a:xfrm>
          <a:prstGeom prst="ellipse">
            <a:avLst/>
          </a:prstGeom>
          <a:ln>
            <a:noFill/>
          </a:ln>
          <a:effectLst>
            <a:softEdge rad="112500"/>
          </a:effectLst>
        </p:spPr>
      </p:pic>
    </p:spTree>
    <p:extLst>
      <p:ext uri="{BB962C8B-B14F-4D97-AF65-F5344CB8AC3E}">
        <p14:creationId xmlns:p14="http://schemas.microsoft.com/office/powerpoint/2010/main" val="4766491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3" descr="C:\Users\Ptr. Daniel White\Pictures\Prophecy pictures\Catholic\600-pope-01.jpg"/>
          <p:cNvPicPr>
            <a:picLocks noChangeAspect="1" noChangeArrowheads="1"/>
          </p:cNvPicPr>
          <p:nvPr/>
        </p:nvPicPr>
        <p:blipFill>
          <a:blip r:embed="rId3" cstate="print"/>
          <a:srcRect/>
          <a:stretch>
            <a:fillRect/>
          </a:stretch>
        </p:blipFill>
        <p:spPr bwMode="auto">
          <a:xfrm>
            <a:off x="0" y="0"/>
            <a:ext cx="9144000" cy="7086600"/>
          </a:xfrm>
          <a:prstGeom prst="rect">
            <a:avLst/>
          </a:prstGeom>
          <a:ln>
            <a:noFill/>
          </a:ln>
          <a:effectLst>
            <a:softEdge rad="112500"/>
          </a:effectLst>
        </p:spPr>
      </p:pic>
      <p:pic>
        <p:nvPicPr>
          <p:cNvPr id="6" name="Picture 6" descr="C:\Users\Ptr. Daniel White\Desktop\revelation 2\666_mark_of_the_beast.jpg"/>
          <p:cNvPicPr>
            <a:picLocks noChangeAspect="1" noChangeArrowheads="1"/>
          </p:cNvPicPr>
          <p:nvPr/>
        </p:nvPicPr>
        <p:blipFill>
          <a:blip r:embed="rId4" cstate="print"/>
          <a:srcRect/>
          <a:stretch>
            <a:fillRect/>
          </a:stretch>
        </p:blipFill>
        <p:spPr bwMode="auto">
          <a:xfrm>
            <a:off x="2590800" y="152400"/>
            <a:ext cx="3657600" cy="3600450"/>
          </a:xfrm>
          <a:prstGeom prst="ellipse">
            <a:avLst/>
          </a:prstGeom>
          <a:ln>
            <a:noFill/>
          </a:ln>
          <a:effectLst>
            <a:softEdge rad="112500"/>
          </a:effectLst>
        </p:spPr>
      </p:pic>
    </p:spTree>
    <p:extLst>
      <p:ext uri="{BB962C8B-B14F-4D97-AF65-F5344CB8AC3E}">
        <p14:creationId xmlns:p14="http://schemas.microsoft.com/office/powerpoint/2010/main" val="29070605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Ptr. Daniel White\Pictures\Other Pix\BACKGROUNDS\018_Inferno.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3" name="Title 2"/>
          <p:cNvSpPr>
            <a:spLocks noGrp="1"/>
          </p:cNvSpPr>
          <p:nvPr>
            <p:ph type="title"/>
          </p:nvPr>
        </p:nvSpPr>
        <p:spPr>
          <a:xfrm>
            <a:off x="228600" y="274638"/>
            <a:ext cx="8610600" cy="6583362"/>
          </a:xfrm>
        </p:spPr>
        <p:txBody>
          <a:bodyPr>
            <a:scene3d>
              <a:camera prst="orthographicFront"/>
              <a:lightRig rig="threePt" dir="t"/>
            </a:scene3d>
            <a:sp3d extrusionH="57150">
              <a:bevelT w="38100" h="38100" prst="convex"/>
            </a:sp3d>
          </a:bodyPr>
          <a:lstStyle/>
          <a:p>
            <a:r>
              <a:rPr lang="en-US" sz="4800" b="1" i="1" dirty="0" smtClean="0">
                <a:effectLst>
                  <a:glow rad="101600">
                    <a:schemeClr val="bg1">
                      <a:alpha val="60000"/>
                    </a:schemeClr>
                  </a:glow>
                </a:effectLst>
                <a:latin typeface="Times New Roman" pitchFamily="18" charset="0"/>
                <a:cs typeface="Times New Roman" pitchFamily="18" charset="0"/>
              </a:rPr>
              <a:t>“And </a:t>
            </a:r>
            <a:r>
              <a:rPr lang="en-US" sz="4800" b="1" i="1" dirty="0" err="1" smtClean="0">
                <a:effectLst>
                  <a:glow rad="101600">
                    <a:schemeClr val="bg1">
                      <a:alpha val="60000"/>
                    </a:schemeClr>
                  </a:glow>
                </a:effectLst>
                <a:latin typeface="Times New Roman" pitchFamily="18" charset="0"/>
                <a:cs typeface="Times New Roman" pitchFamily="18" charset="0"/>
              </a:rPr>
              <a:t>goeth</a:t>
            </a:r>
            <a:r>
              <a:rPr lang="en-US" sz="4800" b="1" i="1" dirty="0" smtClean="0">
                <a:effectLst>
                  <a:glow rad="101600">
                    <a:schemeClr val="bg1">
                      <a:alpha val="60000"/>
                    </a:schemeClr>
                  </a:glow>
                </a:effectLst>
                <a:latin typeface="Times New Roman" pitchFamily="18" charset="0"/>
                <a:cs typeface="Times New Roman" pitchFamily="18" charset="0"/>
              </a:rPr>
              <a:t> into perdition…”</a:t>
            </a:r>
            <a:r>
              <a:rPr lang="en-US" b="1" dirty="0" smtClean="0">
                <a:effectLst>
                  <a:glow rad="101600">
                    <a:schemeClr val="bg1">
                      <a:alpha val="60000"/>
                    </a:schemeClr>
                  </a:glow>
                </a:effectLst>
              </a:rPr>
              <a:t/>
            </a:r>
            <a:br>
              <a:rPr lang="en-US" b="1" dirty="0" smtClean="0">
                <a:effectLst>
                  <a:glow rad="101600">
                    <a:schemeClr val="bg1">
                      <a:alpha val="60000"/>
                    </a:schemeClr>
                  </a:glow>
                </a:effectLst>
              </a:rPr>
            </a:br>
            <a:r>
              <a:rPr lang="en-US" b="1" i="1" dirty="0" smtClean="0">
                <a:effectLst>
                  <a:glow rad="101600">
                    <a:schemeClr val="bg1">
                      <a:alpha val="60000"/>
                    </a:schemeClr>
                  </a:glow>
                </a:effectLst>
                <a:latin typeface="Times New Roman" pitchFamily="18" charset="0"/>
                <a:cs typeface="Times New Roman" pitchFamily="18" charset="0"/>
              </a:rPr>
              <a:t/>
            </a:r>
            <a:br>
              <a:rPr lang="en-US" b="1" i="1" dirty="0" smtClean="0">
                <a:effectLst>
                  <a:glow rad="101600">
                    <a:schemeClr val="bg1">
                      <a:alpha val="60000"/>
                    </a:schemeClr>
                  </a:glow>
                </a:effectLst>
                <a:latin typeface="Times New Roman" pitchFamily="18" charset="0"/>
                <a:cs typeface="Times New Roman" pitchFamily="18" charset="0"/>
              </a:rPr>
            </a:br>
            <a:r>
              <a:rPr lang="en-US" b="1" i="1" dirty="0" smtClean="0">
                <a:effectLst>
                  <a:glow rad="101600">
                    <a:schemeClr val="bg1">
                      <a:alpha val="60000"/>
                    </a:schemeClr>
                  </a:glow>
                </a:effectLst>
                <a:latin typeface="Times New Roman" pitchFamily="18" charset="0"/>
                <a:cs typeface="Times New Roman" pitchFamily="18" charset="0"/>
              </a:rPr>
              <a:t>“And the beast was taken and with him the false prophet…these both were cast alive into a lake of fire burning with brimstone.” </a:t>
            </a:r>
            <a:br>
              <a:rPr lang="en-US" b="1" i="1" dirty="0" smtClean="0">
                <a:effectLst>
                  <a:glow rad="101600">
                    <a:schemeClr val="bg1">
                      <a:alpha val="60000"/>
                    </a:schemeClr>
                  </a:glow>
                </a:effectLst>
                <a:latin typeface="Times New Roman" pitchFamily="18" charset="0"/>
                <a:cs typeface="Times New Roman" pitchFamily="18" charset="0"/>
              </a:rPr>
            </a:br>
            <a:r>
              <a:rPr lang="en-US" b="1" i="1" dirty="0" smtClean="0">
                <a:effectLst>
                  <a:glow rad="101600">
                    <a:schemeClr val="bg1">
                      <a:alpha val="60000"/>
                    </a:schemeClr>
                  </a:glow>
                </a:effectLst>
                <a:latin typeface="Times New Roman" pitchFamily="18" charset="0"/>
                <a:cs typeface="Times New Roman" pitchFamily="18" charset="0"/>
              </a:rPr>
              <a:t>(Revelation 19:20)</a:t>
            </a:r>
            <a:endParaRPr lang="en-US" b="1" i="1" dirty="0">
              <a:effectLst>
                <a:glow rad="101600">
                  <a:schemeClr val="bg1">
                    <a:alpha val="60000"/>
                  </a:schemeClr>
                </a:glow>
              </a:effectLst>
              <a:latin typeface="Times New Roman" pitchFamily="18" charset="0"/>
              <a:cs typeface="Times New Roman" pitchFamily="18" charset="0"/>
            </a:endParaRPr>
          </a:p>
        </p:txBody>
      </p:sp>
    </p:spTree>
    <p:extLst>
      <p:ext uri="{BB962C8B-B14F-4D97-AF65-F5344CB8AC3E}">
        <p14:creationId xmlns:p14="http://schemas.microsoft.com/office/powerpoint/2010/main" val="17343755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430962"/>
          </a:xfrm>
        </p:spPr>
        <p:txBody>
          <a:bodyPr>
            <a:normAutofit/>
          </a:bodyPr>
          <a:lstStyle/>
          <a:p>
            <a:r>
              <a:rPr lang="en-US" sz="6000" i="1" dirty="0" smtClean="0"/>
              <a:t>“And here is the mind which hath wisdom. The seven heads are seven mountains, on which the woman sitteth.”</a:t>
            </a:r>
            <a:endParaRPr lang="en-US" sz="6000" i="1" dirty="0"/>
          </a:p>
        </p:txBody>
      </p:sp>
    </p:spTree>
    <p:extLst>
      <p:ext uri="{BB962C8B-B14F-4D97-AF65-F5344CB8AC3E}">
        <p14:creationId xmlns:p14="http://schemas.microsoft.com/office/powerpoint/2010/main" val="42400468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C:\Users\Ptr. Daniel White\Desktop\500px-Seven_Hills_of_Rome.svg.png"/>
          <p:cNvPicPr>
            <a:picLocks noChangeAspect="1" noChangeArrowheads="1"/>
          </p:cNvPicPr>
          <p:nvPr/>
        </p:nvPicPr>
        <p:blipFill>
          <a:blip r:embed="rId3" cstate="print"/>
          <a:srcRect/>
          <a:stretch>
            <a:fillRect/>
          </a:stretch>
        </p:blipFill>
        <p:spPr bwMode="auto">
          <a:xfrm>
            <a:off x="1" y="-44475"/>
            <a:ext cx="9426048" cy="6902475"/>
          </a:xfrm>
          <a:prstGeom prst="rect">
            <a:avLst/>
          </a:prstGeom>
          <a:noFill/>
        </p:spPr>
      </p:pic>
      <p:pic>
        <p:nvPicPr>
          <p:cNvPr id="24579" name="Picture 3" descr="C:\Users\Ptr. Daniel White\Pictures\Prophecy pictures\Revelation 1\revelation 2\01rome121.JPG"/>
          <p:cNvPicPr>
            <a:picLocks noChangeAspect="1" noChangeArrowheads="1"/>
          </p:cNvPicPr>
          <p:nvPr/>
        </p:nvPicPr>
        <p:blipFill>
          <a:blip r:embed="rId4" cstate="print"/>
          <a:srcRect/>
          <a:stretch>
            <a:fillRect/>
          </a:stretch>
        </p:blipFill>
        <p:spPr bwMode="auto">
          <a:xfrm>
            <a:off x="176741" y="0"/>
            <a:ext cx="4166659" cy="335987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4" name="Title 3"/>
          <p:cNvSpPr>
            <a:spLocks noGrp="1"/>
          </p:cNvSpPr>
          <p:nvPr>
            <p:ph type="title"/>
          </p:nvPr>
        </p:nvSpPr>
        <p:spPr>
          <a:xfrm>
            <a:off x="5029200" y="5486400"/>
            <a:ext cx="4419600" cy="1371600"/>
          </a:xfrm>
        </p:spPr>
        <p:txBody>
          <a:bodyPr/>
          <a:lstStyle/>
          <a:p>
            <a:r>
              <a:rPr lang="en-US" b="1" dirty="0" smtClean="0"/>
              <a:t>Revelation 17:9</a:t>
            </a:r>
            <a:endParaRPr lang="en-US" b="1" dirty="0"/>
          </a:p>
        </p:txBody>
      </p:sp>
    </p:spTree>
    <p:extLst>
      <p:ext uri="{BB962C8B-B14F-4D97-AF65-F5344CB8AC3E}">
        <p14:creationId xmlns:p14="http://schemas.microsoft.com/office/powerpoint/2010/main" val="38303564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Ptr. Daniel White\Desktop\Prophecy pictures\Maps\hills-of-rome.gif"/>
          <p:cNvPicPr>
            <a:picLocks noChangeAspect="1" noChangeArrowheads="1"/>
          </p:cNvPicPr>
          <p:nvPr/>
        </p:nvPicPr>
        <p:blipFill>
          <a:blip r:embed="rId3" cstate="print">
            <a:duotone>
              <a:schemeClr val="accent1">
                <a:shade val="45000"/>
                <a:satMod val="135000"/>
              </a:schemeClr>
              <a:prstClr val="white"/>
            </a:duotone>
          </a:blip>
          <a:srcRect/>
          <a:stretch>
            <a:fillRect/>
          </a:stretch>
        </p:blipFill>
        <p:spPr bwMode="auto">
          <a:xfrm>
            <a:off x="0" y="0"/>
            <a:ext cx="9144000" cy="7086600"/>
          </a:xfrm>
          <a:prstGeom prst="rect">
            <a:avLst/>
          </a:prstGeom>
          <a:noFill/>
        </p:spPr>
      </p:pic>
      <p:sp>
        <p:nvSpPr>
          <p:cNvPr id="2" name="Title 1"/>
          <p:cNvSpPr>
            <a:spLocks noGrp="1"/>
          </p:cNvSpPr>
          <p:nvPr>
            <p:ph type="title"/>
          </p:nvPr>
        </p:nvSpPr>
        <p:spPr>
          <a:xfrm>
            <a:off x="0" y="0"/>
            <a:ext cx="8686800" cy="6858000"/>
          </a:xfrm>
        </p:spPr>
        <p:txBody>
          <a:bodyPr/>
          <a:lstStyle/>
          <a:p>
            <a:r>
              <a:rPr lang="en-US" b="1" i="1" dirty="0" smtClean="0">
                <a:solidFill>
                  <a:schemeClr val="bg1"/>
                </a:solidFill>
                <a:effectLst>
                  <a:glow rad="139700">
                    <a:schemeClr val="tx1">
                      <a:alpha val="40000"/>
                    </a:schemeClr>
                  </a:glow>
                  <a:reflection blurRad="6350" stA="60000" endA="900" endPos="58000" dir="5400000" sy="-100000" algn="bl" rotWithShape="0"/>
                </a:effectLst>
                <a:latin typeface="Times New Roman" pitchFamily="18" charset="0"/>
                <a:cs typeface="Times New Roman" pitchFamily="18" charset="0"/>
              </a:rPr>
              <a:t>“Seven mountains, on which the woman (whore / false church) </a:t>
            </a:r>
            <a:r>
              <a:rPr lang="en-US" b="1" i="1" dirty="0" err="1" smtClean="0">
                <a:solidFill>
                  <a:schemeClr val="bg1"/>
                </a:solidFill>
                <a:effectLst>
                  <a:glow rad="139700">
                    <a:schemeClr val="tx1">
                      <a:alpha val="40000"/>
                    </a:schemeClr>
                  </a:glow>
                  <a:reflection blurRad="6350" stA="60000" endA="900" endPos="58000" dir="5400000" sy="-100000" algn="bl" rotWithShape="0"/>
                </a:effectLst>
                <a:latin typeface="Times New Roman" pitchFamily="18" charset="0"/>
                <a:cs typeface="Times New Roman" pitchFamily="18" charset="0"/>
              </a:rPr>
              <a:t>sitteth</a:t>
            </a:r>
            <a:r>
              <a:rPr lang="en-US" b="1" i="1" dirty="0" smtClean="0">
                <a:solidFill>
                  <a:schemeClr val="bg1"/>
                </a:solidFill>
                <a:effectLst>
                  <a:glow rad="139700">
                    <a:schemeClr val="tx1">
                      <a:alpha val="40000"/>
                    </a:schemeClr>
                  </a:glow>
                  <a:reflection blurRad="6350" stA="60000" endA="900" endPos="58000" dir="5400000" sy="-100000" algn="bl" rotWithShape="0"/>
                </a:effectLst>
                <a:latin typeface="Times New Roman" pitchFamily="18" charset="0"/>
                <a:cs typeface="Times New Roman" pitchFamily="18" charset="0"/>
              </a:rPr>
              <a:t>…”</a:t>
            </a:r>
            <a:br>
              <a:rPr lang="en-US" b="1" i="1" dirty="0" smtClean="0">
                <a:solidFill>
                  <a:schemeClr val="bg1"/>
                </a:solidFill>
                <a:effectLst>
                  <a:glow rad="139700">
                    <a:schemeClr val="tx1">
                      <a:alpha val="40000"/>
                    </a:schemeClr>
                  </a:glow>
                  <a:reflection blurRad="6350" stA="60000" endA="900" endPos="58000" dir="5400000" sy="-100000" algn="bl" rotWithShape="0"/>
                </a:effectLst>
                <a:latin typeface="Times New Roman" pitchFamily="18" charset="0"/>
                <a:cs typeface="Times New Roman" pitchFamily="18" charset="0"/>
              </a:rPr>
            </a:br>
            <a:r>
              <a:rPr lang="en-US" b="1" i="1" dirty="0" smtClean="0">
                <a:solidFill>
                  <a:schemeClr val="bg1"/>
                </a:solidFill>
                <a:effectLst>
                  <a:glow rad="139700">
                    <a:schemeClr val="tx1">
                      <a:alpha val="40000"/>
                    </a:schemeClr>
                  </a:glow>
                  <a:reflection blurRad="6350" stA="60000" endA="900" endPos="58000" dir="5400000" sy="-100000" algn="bl" rotWithShape="0"/>
                </a:effectLst>
                <a:latin typeface="Times New Roman" pitchFamily="18" charset="0"/>
                <a:cs typeface="Times New Roman" pitchFamily="18" charset="0"/>
              </a:rPr>
              <a:t/>
            </a:r>
            <a:br>
              <a:rPr lang="en-US" b="1" i="1" dirty="0" smtClean="0">
                <a:solidFill>
                  <a:schemeClr val="bg1"/>
                </a:solidFill>
                <a:effectLst>
                  <a:glow rad="139700">
                    <a:schemeClr val="tx1">
                      <a:alpha val="40000"/>
                    </a:schemeClr>
                  </a:glow>
                  <a:reflection blurRad="6350" stA="60000" endA="900" endPos="58000" dir="5400000" sy="-100000" algn="bl" rotWithShape="0"/>
                </a:effectLst>
                <a:latin typeface="Times New Roman" pitchFamily="18" charset="0"/>
                <a:cs typeface="Times New Roman" pitchFamily="18" charset="0"/>
              </a:rPr>
            </a:br>
            <a:r>
              <a:rPr lang="en-US" b="1" i="1" dirty="0" smtClean="0">
                <a:solidFill>
                  <a:schemeClr val="bg1"/>
                </a:solidFill>
                <a:effectLst>
                  <a:glow rad="139700">
                    <a:schemeClr val="tx1">
                      <a:alpha val="40000"/>
                    </a:schemeClr>
                  </a:glow>
                  <a:reflection blurRad="6350" stA="60000" endA="900" endPos="58000" dir="5400000" sy="-100000" algn="bl" rotWithShape="0"/>
                </a:effectLst>
                <a:latin typeface="Times New Roman" pitchFamily="18" charset="0"/>
                <a:cs typeface="Times New Roman" pitchFamily="18" charset="0"/>
              </a:rPr>
              <a:t>Mountain (Greek – </a:t>
            </a:r>
            <a:r>
              <a:rPr lang="en-US" b="1" i="1" dirty="0" err="1" smtClean="0">
                <a:solidFill>
                  <a:schemeClr val="bg1"/>
                </a:solidFill>
                <a:effectLst>
                  <a:glow rad="139700">
                    <a:schemeClr val="tx1">
                      <a:alpha val="40000"/>
                    </a:schemeClr>
                  </a:glow>
                  <a:reflection blurRad="6350" stA="60000" endA="900" endPos="58000" dir="5400000" sy="-100000" algn="bl" rotWithShape="0"/>
                </a:effectLst>
                <a:latin typeface="Times New Roman" pitchFamily="18" charset="0"/>
                <a:cs typeface="Times New Roman" pitchFamily="18" charset="0"/>
              </a:rPr>
              <a:t>oros</a:t>
            </a:r>
            <a:r>
              <a:rPr lang="en-US" b="1" i="1" dirty="0" smtClean="0">
                <a:solidFill>
                  <a:schemeClr val="bg1"/>
                </a:solidFill>
                <a:effectLst>
                  <a:glow rad="139700">
                    <a:schemeClr val="tx1">
                      <a:alpha val="40000"/>
                    </a:schemeClr>
                  </a:glow>
                  <a:reflection blurRad="6350" stA="60000" endA="900" endPos="58000" dir="5400000" sy="-100000" algn="bl" rotWithShape="0"/>
                </a:effectLst>
                <a:latin typeface="Times New Roman" pitchFamily="18" charset="0"/>
                <a:cs typeface="Times New Roman" pitchFamily="18" charset="0"/>
              </a:rPr>
              <a:t>) = To rise or lift above itself above the plain, a hill. </a:t>
            </a:r>
            <a:endParaRPr lang="en-US" b="1" i="1" dirty="0">
              <a:solidFill>
                <a:schemeClr val="bg1"/>
              </a:solidFill>
              <a:effectLst>
                <a:glow rad="139700">
                  <a:schemeClr val="tx1">
                    <a:alpha val="40000"/>
                  </a:schemeClr>
                </a:glow>
                <a:reflection blurRad="6350" stA="60000" endA="900" endPos="58000" dir="5400000" sy="-100000" algn="bl" rotWithShape="0"/>
              </a:effectLst>
              <a:latin typeface="Times New Roman" pitchFamily="18" charset="0"/>
              <a:cs typeface="Times New Roman" pitchFamily="18" charset="0"/>
            </a:endParaRPr>
          </a:p>
        </p:txBody>
      </p:sp>
    </p:spTree>
    <p:extLst>
      <p:ext uri="{BB962C8B-B14F-4D97-AF65-F5344CB8AC3E}">
        <p14:creationId xmlns:p14="http://schemas.microsoft.com/office/powerpoint/2010/main" val="14965221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74638"/>
            <a:ext cx="7696200" cy="6583362"/>
          </a:xfrm>
        </p:spPr>
        <p:txBody>
          <a:bodyPr>
            <a:normAutofit/>
          </a:bodyPr>
          <a:lstStyle/>
          <a:p>
            <a:r>
              <a:rPr lang="en-US" sz="4800" i="1" dirty="0" smtClean="0"/>
              <a:t>“With whom the kings of the earth have committed fornication, and the inhabitants of the earth have been made drunk with the wine of her fornication.”</a:t>
            </a:r>
            <a:endParaRPr lang="en-US" sz="4800" i="1" dirty="0"/>
          </a:p>
        </p:txBody>
      </p:sp>
    </p:spTree>
    <p:extLst>
      <p:ext uri="{BB962C8B-B14F-4D97-AF65-F5344CB8AC3E}">
        <p14:creationId xmlns:p14="http://schemas.microsoft.com/office/powerpoint/2010/main" val="8163067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Users\Ptr. Daniel White\Desktop\Prophecy pictures\Revelation 1\revelation 2\Rome_airal_picture.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Tree>
    <p:extLst>
      <p:ext uri="{BB962C8B-B14F-4D97-AF65-F5344CB8AC3E}">
        <p14:creationId xmlns:p14="http://schemas.microsoft.com/office/powerpoint/2010/main" val="31408036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C:\Users\Ptr. Daniel White\Pictures\4-Bib Pics-Misc\Backgrounds\CIMG0131.JPG"/>
          <p:cNvPicPr>
            <a:picLocks noChangeAspect="1" noChangeArrowheads="1"/>
          </p:cNvPicPr>
          <p:nvPr/>
        </p:nvPicPr>
        <p:blipFill>
          <a:blip r:embed="rId3" cstate="print">
            <a:lum bright="-40000"/>
          </a:blip>
          <a:srcRect/>
          <a:stretch>
            <a:fillRect/>
          </a:stretch>
        </p:blipFill>
        <p:spPr bwMode="auto">
          <a:xfrm>
            <a:off x="0" y="0"/>
            <a:ext cx="9144000" cy="6858000"/>
          </a:xfrm>
          <a:prstGeom prst="rect">
            <a:avLst/>
          </a:prstGeom>
          <a:noFill/>
        </p:spPr>
      </p:pic>
      <p:sp>
        <p:nvSpPr>
          <p:cNvPr id="7" name="Content Placeholder 6"/>
          <p:cNvSpPr>
            <a:spLocks noGrp="1"/>
          </p:cNvSpPr>
          <p:nvPr>
            <p:ph idx="1"/>
          </p:nvPr>
        </p:nvSpPr>
        <p:spPr>
          <a:xfrm>
            <a:off x="304800" y="0"/>
            <a:ext cx="8610600" cy="7315200"/>
          </a:xfrm>
        </p:spPr>
        <p:txBody>
          <a:bodyPr>
            <a:normAutofit lnSpcReduction="10000"/>
          </a:bodyPr>
          <a:lstStyle/>
          <a:p>
            <a:pPr>
              <a:buNone/>
            </a:pPr>
            <a:r>
              <a:rPr lang="en-US" sz="4300" i="1" dirty="0" smtClean="0">
                <a:effectLst>
                  <a:glow rad="101600">
                    <a:schemeClr val="bg1">
                      <a:alpha val="60000"/>
                    </a:schemeClr>
                  </a:glow>
                  <a:outerShdw blurRad="50800" dist="38100" dir="2700000" algn="tl" rotWithShape="0">
                    <a:prstClr val="black">
                      <a:alpha val="40000"/>
                    </a:prstClr>
                  </a:outerShdw>
                </a:effectLst>
              </a:rPr>
              <a:t>Revelation 17:9</a:t>
            </a:r>
          </a:p>
          <a:p>
            <a:r>
              <a:rPr lang="en-US" sz="4300" i="1" dirty="0" smtClean="0">
                <a:effectLst>
                  <a:glow rad="101600">
                    <a:schemeClr val="bg1">
                      <a:alpha val="60000"/>
                    </a:schemeClr>
                  </a:glow>
                  <a:outerShdw blurRad="50800" dist="38100" dir="2700000" algn="tl" rotWithShape="0">
                    <a:prstClr val="black">
                      <a:alpha val="40000"/>
                    </a:prstClr>
                  </a:outerShdw>
                </a:effectLst>
              </a:rPr>
              <a:t>“And here is the mind which hath wisdom. The seven heads are the seven mountains (Rome is the only city in the world that is designated as “The lofty city of seven hills)</a:t>
            </a:r>
          </a:p>
          <a:p>
            <a:r>
              <a:rPr lang="en-US" sz="4300" i="1" dirty="0" smtClean="0">
                <a:effectLst>
                  <a:glow rad="101600">
                    <a:schemeClr val="bg1">
                      <a:alpha val="60000"/>
                    </a:schemeClr>
                  </a:glow>
                  <a:outerShdw blurRad="50800" dist="38100" dir="2700000" algn="tl" rotWithShape="0">
                    <a:prstClr val="black">
                      <a:alpha val="40000"/>
                    </a:prstClr>
                  </a:outerShdw>
                </a:effectLst>
              </a:rPr>
              <a:t>…on which the woman (harlot = false apostate church = Roman Catholic Church)</a:t>
            </a:r>
          </a:p>
          <a:p>
            <a:r>
              <a:rPr lang="en-US" sz="4300" i="1" dirty="0" smtClean="0">
                <a:effectLst>
                  <a:glow rad="101600">
                    <a:schemeClr val="bg1">
                      <a:alpha val="60000"/>
                    </a:schemeClr>
                  </a:glow>
                  <a:outerShdw blurRad="50800" dist="38100" dir="2700000" algn="tl" rotWithShape="0">
                    <a:prstClr val="black">
                      <a:alpha val="40000"/>
                    </a:prstClr>
                  </a:outerShdw>
                </a:effectLst>
              </a:rPr>
              <a:t>…sitteth (reigns as queen) .” – Revelation 17: 18-19</a:t>
            </a:r>
          </a:p>
          <a:p>
            <a:endParaRPr lang="en-US" i="1" dirty="0" smtClean="0">
              <a:effectLst>
                <a:glow rad="101600">
                  <a:schemeClr val="bg1">
                    <a:alpha val="60000"/>
                  </a:schemeClr>
                </a:glow>
              </a:effectLst>
            </a:endParaRPr>
          </a:p>
          <a:p>
            <a:endParaRPr lang="en-US" i="1" dirty="0" smtClean="0">
              <a:effectLst>
                <a:glow rad="101600">
                  <a:schemeClr val="bg1">
                    <a:alpha val="60000"/>
                  </a:schemeClr>
                </a:glow>
              </a:effectLst>
            </a:endParaRPr>
          </a:p>
          <a:p>
            <a:pPr>
              <a:buNone/>
            </a:pPr>
            <a:endParaRPr lang="en-US" dirty="0">
              <a:effectLst>
                <a:glow rad="101600">
                  <a:schemeClr val="bg1">
                    <a:alpha val="60000"/>
                  </a:schemeClr>
                </a:glow>
              </a:effectLst>
            </a:endParaRPr>
          </a:p>
        </p:txBody>
      </p:sp>
    </p:spTree>
    <p:extLst>
      <p:ext uri="{BB962C8B-B14F-4D97-AF65-F5344CB8AC3E}">
        <p14:creationId xmlns:p14="http://schemas.microsoft.com/office/powerpoint/2010/main" val="11885620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2"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anim calcmode="lin" valueType="num">
                                      <p:cBhvr additive="base">
                                        <p:cTn id="11" dur="5000" fill="hold"/>
                                        <p:tgtEl>
                                          <p:spTgt spid="7">
                                            <p:txEl>
                                              <p:pRg st="1" end="1"/>
                                            </p:txEl>
                                          </p:spTgt>
                                        </p:tgtEl>
                                        <p:attrNameLst>
                                          <p:attrName>ppt_x</p:attrName>
                                        </p:attrNameLst>
                                      </p:cBhvr>
                                      <p:tavLst>
                                        <p:tav tm="0">
                                          <p:val>
                                            <p:strVal val="1+#ppt_w/2"/>
                                          </p:val>
                                        </p:tav>
                                        <p:tav tm="100000">
                                          <p:val>
                                            <p:strVal val="#ppt_x"/>
                                          </p:val>
                                        </p:tav>
                                      </p:tavLst>
                                    </p:anim>
                                    <p:anim calcmode="lin" valueType="num">
                                      <p:cBhvr additive="base">
                                        <p:cTn id="12" dur="5000" fill="hold"/>
                                        <p:tgtEl>
                                          <p:spTgt spid="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 calcmode="lin" valueType="num">
                                      <p:cBhvr additive="base">
                                        <p:cTn id="17" dur="5000" fill="hold"/>
                                        <p:tgtEl>
                                          <p:spTgt spid="7">
                                            <p:txEl>
                                              <p:pRg st="2" end="2"/>
                                            </p:txEl>
                                          </p:spTgt>
                                        </p:tgtEl>
                                        <p:attrNameLst>
                                          <p:attrName>ppt_x</p:attrName>
                                        </p:attrNameLst>
                                      </p:cBhvr>
                                      <p:tavLst>
                                        <p:tav tm="0">
                                          <p:val>
                                            <p:strVal val="1+#ppt_w/2"/>
                                          </p:val>
                                        </p:tav>
                                        <p:tav tm="100000">
                                          <p:val>
                                            <p:strVal val="#ppt_x"/>
                                          </p:val>
                                        </p:tav>
                                      </p:tavLst>
                                    </p:anim>
                                    <p:anim calcmode="lin" valueType="num">
                                      <p:cBhvr additive="base">
                                        <p:cTn id="18" dur="5000" fill="hold"/>
                                        <p:tgtEl>
                                          <p:spTgt spid="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2" fill="hold" grpId="0" nodeType="clickEffect">
                                  <p:stCondLst>
                                    <p:cond delay="0"/>
                                  </p:stCondLst>
                                  <p:childTnLst>
                                    <p:set>
                                      <p:cBhvr>
                                        <p:cTn id="22" dur="1" fill="hold">
                                          <p:stCondLst>
                                            <p:cond delay="0"/>
                                          </p:stCondLst>
                                        </p:cTn>
                                        <p:tgtEl>
                                          <p:spTgt spid="7">
                                            <p:txEl>
                                              <p:pRg st="3" end="3"/>
                                            </p:txEl>
                                          </p:spTgt>
                                        </p:tgtEl>
                                        <p:attrNameLst>
                                          <p:attrName>style.visibility</p:attrName>
                                        </p:attrNameLst>
                                      </p:cBhvr>
                                      <p:to>
                                        <p:strVal val="visible"/>
                                      </p:to>
                                    </p:set>
                                    <p:anim calcmode="lin" valueType="num">
                                      <p:cBhvr additive="base">
                                        <p:cTn id="23" dur="5000" fill="hold"/>
                                        <p:tgtEl>
                                          <p:spTgt spid="7">
                                            <p:txEl>
                                              <p:pRg st="3" end="3"/>
                                            </p:txEl>
                                          </p:spTgt>
                                        </p:tgtEl>
                                        <p:attrNameLst>
                                          <p:attrName>ppt_x</p:attrName>
                                        </p:attrNameLst>
                                      </p:cBhvr>
                                      <p:tavLst>
                                        <p:tav tm="0">
                                          <p:val>
                                            <p:strVal val="1+#ppt_w/2"/>
                                          </p:val>
                                        </p:tav>
                                        <p:tav tm="100000">
                                          <p:val>
                                            <p:strVal val="#ppt_x"/>
                                          </p:val>
                                        </p:tav>
                                      </p:tavLst>
                                    </p:anim>
                                    <p:anim calcmode="lin" valueType="num">
                                      <p:cBhvr additive="base">
                                        <p:cTn id="24" dur="5000" fill="hold"/>
                                        <p:tgtEl>
                                          <p:spTgt spid="7">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C:\Users\Ptr. Daniel White\Pictures\4-Bib Pics-Misc\Backgrounds\CIMG0131.JPG"/>
          <p:cNvPicPr>
            <a:picLocks noChangeAspect="1" noChangeArrowheads="1"/>
          </p:cNvPicPr>
          <p:nvPr/>
        </p:nvPicPr>
        <p:blipFill>
          <a:blip r:embed="rId3" cstate="print">
            <a:lum bright="-40000"/>
          </a:blip>
          <a:srcRect/>
          <a:stretch>
            <a:fillRect/>
          </a:stretch>
        </p:blipFill>
        <p:spPr bwMode="auto">
          <a:xfrm>
            <a:off x="0" y="0"/>
            <a:ext cx="9144000" cy="6858000"/>
          </a:xfrm>
          <a:prstGeom prst="rect">
            <a:avLst/>
          </a:prstGeom>
          <a:noFill/>
        </p:spPr>
      </p:pic>
      <p:sp>
        <p:nvSpPr>
          <p:cNvPr id="3" name="Content Placeholder 2"/>
          <p:cNvSpPr>
            <a:spLocks noGrp="1"/>
          </p:cNvSpPr>
          <p:nvPr>
            <p:ph idx="1"/>
          </p:nvPr>
        </p:nvSpPr>
        <p:spPr>
          <a:xfrm>
            <a:off x="228600" y="152400"/>
            <a:ext cx="8915400" cy="5486401"/>
          </a:xfrm>
        </p:spPr>
        <p:txBody>
          <a:bodyPr>
            <a:noAutofit/>
          </a:bodyPr>
          <a:lstStyle/>
          <a:p>
            <a:pPr>
              <a:buNone/>
            </a:pPr>
            <a:r>
              <a:rPr lang="en-US" sz="3600" i="1" dirty="0" smtClean="0">
                <a:effectLst>
                  <a:glow rad="101600">
                    <a:schemeClr val="bg1">
                      <a:alpha val="40000"/>
                    </a:schemeClr>
                  </a:glow>
                  <a:outerShdw blurRad="50800" dist="38100" dir="2700000" algn="tl" rotWithShape="0">
                    <a:prstClr val="black">
                      <a:alpha val="40000"/>
                    </a:prstClr>
                  </a:outerShdw>
                </a:effectLst>
              </a:rPr>
              <a:t>Revelation 17:10</a:t>
            </a:r>
          </a:p>
          <a:p>
            <a:r>
              <a:rPr lang="en-US" sz="3600" i="1" dirty="0" smtClean="0">
                <a:effectLst>
                  <a:glow rad="101600">
                    <a:schemeClr val="bg1">
                      <a:alpha val="40000"/>
                    </a:schemeClr>
                  </a:glow>
                  <a:outerShdw blurRad="50800" dist="38100" dir="2700000" algn="tl" rotWithShape="0">
                    <a:prstClr val="black">
                      <a:alpha val="40000"/>
                    </a:prstClr>
                  </a:outerShdw>
                </a:effectLst>
              </a:rPr>
              <a:t>“And there are seven kings (Roman Empire);</a:t>
            </a:r>
          </a:p>
          <a:p>
            <a:r>
              <a:rPr lang="en-US" sz="3600" i="1" dirty="0" smtClean="0">
                <a:effectLst>
                  <a:glow rad="101600">
                    <a:schemeClr val="bg1">
                      <a:alpha val="40000"/>
                    </a:schemeClr>
                  </a:glow>
                  <a:outerShdw blurRad="50800" dist="38100" dir="2700000" algn="tl" rotWithShape="0">
                    <a:prstClr val="black">
                      <a:alpha val="40000"/>
                    </a:prstClr>
                  </a:outerShdw>
                </a:effectLst>
              </a:rPr>
              <a:t>…five are fallen (Julius Caesar, Tiberius, Caligula, Claudius and Nero),</a:t>
            </a:r>
          </a:p>
          <a:p>
            <a:r>
              <a:rPr lang="en-US" sz="3600" i="1" dirty="0" smtClean="0">
                <a:effectLst>
                  <a:glow rad="101600">
                    <a:schemeClr val="bg1">
                      <a:alpha val="40000"/>
                    </a:schemeClr>
                  </a:glow>
                  <a:outerShdw blurRad="50800" dist="38100" dir="2700000" algn="tl" rotWithShape="0">
                    <a:prstClr val="black">
                      <a:alpha val="40000"/>
                    </a:prstClr>
                  </a:outerShdw>
                </a:effectLst>
              </a:rPr>
              <a:t>…and the other is (Domitian), </a:t>
            </a:r>
          </a:p>
          <a:p>
            <a:r>
              <a:rPr lang="en-US" sz="3600" i="1" dirty="0" smtClean="0">
                <a:effectLst>
                  <a:glow rad="101600">
                    <a:schemeClr val="bg1">
                      <a:alpha val="40000"/>
                    </a:schemeClr>
                  </a:glow>
                  <a:outerShdw blurRad="50800" dist="38100" dir="2700000" algn="tl" rotWithShape="0">
                    <a:prstClr val="black">
                      <a:alpha val="40000"/>
                    </a:prstClr>
                  </a:outerShdw>
                </a:effectLst>
              </a:rPr>
              <a:t>…and the other is yet to come (Anti-Christ – little horn of Daniel 7:7-8, 20-28),</a:t>
            </a:r>
          </a:p>
          <a:p>
            <a:r>
              <a:rPr lang="en-US" sz="3600" i="1" dirty="0" smtClean="0">
                <a:effectLst>
                  <a:glow rad="101600">
                    <a:schemeClr val="bg1">
                      <a:alpha val="40000"/>
                    </a:schemeClr>
                  </a:glow>
                  <a:outerShdw blurRad="50800" dist="38100" dir="2700000" algn="tl" rotWithShape="0">
                    <a:prstClr val="black">
                      <a:alpha val="40000"/>
                    </a:prstClr>
                  </a:outerShdw>
                </a:effectLst>
              </a:rPr>
              <a:t>…and when he cometh, he must continue a short space .” (3 ½ years – Daniel 7:23-26; Revelation 11:2, 12:6, 13:5-6)</a:t>
            </a:r>
          </a:p>
        </p:txBody>
      </p:sp>
    </p:spTree>
    <p:extLst>
      <p:ext uri="{BB962C8B-B14F-4D97-AF65-F5344CB8AC3E}">
        <p14:creationId xmlns:p14="http://schemas.microsoft.com/office/powerpoint/2010/main" val="4745503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1"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0" fill="hold"/>
                                        <p:tgtEl>
                                          <p:spTgt spid="3">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0" fill="hold"/>
                                        <p:tgtEl>
                                          <p:spTgt spid="3">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1"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 calcmode="lin" valueType="num">
                                      <p:cBhvr additive="base">
                                        <p:cTn id="23" dur="50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4" dur="5000" fill="hold"/>
                                        <p:tgtEl>
                                          <p:spTgt spid="3">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1" fill="hold" grpId="0"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 calcmode="lin" valueType="num">
                                      <p:cBhvr additive="base">
                                        <p:cTn id="29" dur="50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0" dur="5000" fill="hold"/>
                                        <p:tgtEl>
                                          <p:spTgt spid="3">
                                            <p:txEl>
                                              <p:pRg st="4" end="4"/>
                                            </p:txEl>
                                          </p:spTgt>
                                        </p:tgtEl>
                                        <p:attrNameLst>
                                          <p:attrName>ppt_y</p:attrName>
                                        </p:attrNameLst>
                                      </p:cBhvr>
                                      <p:tavLst>
                                        <p:tav tm="0">
                                          <p:val>
                                            <p:strVal val="0-#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1" fill="hold" grpId="0"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 calcmode="lin" valueType="num">
                                      <p:cBhvr additive="base">
                                        <p:cTn id="35" dur="50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6" dur="5000" fill="hold"/>
                                        <p:tgtEl>
                                          <p:spTgt spid="3">
                                            <p:txEl>
                                              <p:pRg st="5" end="5"/>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Users\Ptr. Daniel White\Pictures\4-Bib Pics-Misc\Backgrounds\CIMG0131.JPG"/>
          <p:cNvPicPr>
            <a:picLocks noChangeAspect="1" noChangeArrowheads="1"/>
          </p:cNvPicPr>
          <p:nvPr/>
        </p:nvPicPr>
        <p:blipFill>
          <a:blip r:embed="rId3" cstate="print">
            <a:lum bright="-40000"/>
          </a:blip>
          <a:srcRect/>
          <a:stretch>
            <a:fillRect/>
          </a:stretch>
        </p:blipFill>
        <p:spPr bwMode="auto">
          <a:xfrm>
            <a:off x="0" y="0"/>
            <a:ext cx="9144000" cy="6858000"/>
          </a:xfrm>
          <a:prstGeom prst="rect">
            <a:avLst/>
          </a:prstGeom>
          <a:noFill/>
        </p:spPr>
      </p:pic>
      <p:sp>
        <p:nvSpPr>
          <p:cNvPr id="3" name="Content Placeholder 2"/>
          <p:cNvSpPr>
            <a:spLocks noGrp="1"/>
          </p:cNvSpPr>
          <p:nvPr>
            <p:ph idx="1"/>
          </p:nvPr>
        </p:nvSpPr>
        <p:spPr>
          <a:xfrm>
            <a:off x="0" y="0"/>
            <a:ext cx="9144000" cy="6858000"/>
          </a:xfrm>
        </p:spPr>
        <p:txBody>
          <a:bodyPr>
            <a:noAutofit/>
          </a:bodyPr>
          <a:lstStyle/>
          <a:p>
            <a:pPr>
              <a:buNone/>
            </a:pPr>
            <a:r>
              <a:rPr lang="en-US" sz="4000" i="1" dirty="0" smtClean="0">
                <a:ln>
                  <a:solidFill>
                    <a:schemeClr val="tx1"/>
                  </a:solidFill>
                </a:ln>
                <a:effectLst>
                  <a:glow rad="101600">
                    <a:schemeClr val="bg1">
                      <a:alpha val="40000"/>
                    </a:schemeClr>
                  </a:glow>
                </a:effectLst>
              </a:rPr>
              <a:t>Revelation 17:11</a:t>
            </a:r>
          </a:p>
          <a:p>
            <a:r>
              <a:rPr lang="en-US" sz="4000" i="1" dirty="0" smtClean="0">
                <a:ln>
                  <a:solidFill>
                    <a:schemeClr val="tx1"/>
                  </a:solidFill>
                </a:ln>
                <a:effectLst>
                  <a:glow rad="101600">
                    <a:schemeClr val="bg1">
                      <a:alpha val="40000"/>
                    </a:schemeClr>
                  </a:glow>
                </a:effectLst>
              </a:rPr>
              <a:t>“And the beast was (alive), and is not (dead),</a:t>
            </a:r>
          </a:p>
          <a:p>
            <a:r>
              <a:rPr lang="en-US" sz="4000" i="1" dirty="0" smtClean="0">
                <a:ln>
                  <a:solidFill>
                    <a:schemeClr val="tx1"/>
                  </a:solidFill>
                </a:ln>
                <a:effectLst>
                  <a:glow rad="101600">
                    <a:schemeClr val="bg1">
                      <a:alpha val="40000"/>
                    </a:schemeClr>
                  </a:glow>
                </a:effectLst>
              </a:rPr>
              <a:t>…even he is the eighth (a king that was, and is not, and yet is) – Revelation 17:8</a:t>
            </a:r>
          </a:p>
          <a:p>
            <a:r>
              <a:rPr lang="en-US" sz="4000" i="1" dirty="0" smtClean="0">
                <a:ln>
                  <a:solidFill>
                    <a:schemeClr val="tx1"/>
                  </a:solidFill>
                </a:ln>
                <a:effectLst>
                  <a:glow rad="101600">
                    <a:schemeClr val="bg1">
                      <a:alpha val="40000"/>
                    </a:schemeClr>
                  </a:glow>
                </a:effectLst>
              </a:rPr>
              <a:t>…and is of the seven (“and is one of the seven” / Kings of the Roman Empire)</a:t>
            </a:r>
          </a:p>
          <a:p>
            <a:r>
              <a:rPr lang="en-US" sz="4000" i="1" dirty="0" smtClean="0">
                <a:ln>
                  <a:solidFill>
                    <a:schemeClr val="tx1"/>
                  </a:solidFill>
                </a:ln>
                <a:effectLst>
                  <a:glow rad="101600">
                    <a:schemeClr val="bg1">
                      <a:alpha val="40000"/>
                    </a:schemeClr>
                  </a:glow>
                </a:effectLst>
              </a:rPr>
              <a:t>…and </a:t>
            </a:r>
            <a:r>
              <a:rPr lang="en-US" sz="4000" i="1" dirty="0" err="1" smtClean="0">
                <a:ln>
                  <a:solidFill>
                    <a:schemeClr val="tx1"/>
                  </a:solidFill>
                </a:ln>
                <a:effectLst>
                  <a:glow rad="101600">
                    <a:schemeClr val="bg1">
                      <a:alpha val="40000"/>
                    </a:schemeClr>
                  </a:glow>
                </a:effectLst>
              </a:rPr>
              <a:t>goeth</a:t>
            </a:r>
            <a:r>
              <a:rPr lang="en-US" sz="4000" i="1" dirty="0" smtClean="0">
                <a:ln>
                  <a:solidFill>
                    <a:schemeClr val="tx1"/>
                  </a:solidFill>
                </a:ln>
                <a:effectLst>
                  <a:glow rad="101600">
                    <a:schemeClr val="bg1">
                      <a:alpha val="40000"/>
                    </a:schemeClr>
                  </a:glow>
                </a:effectLst>
              </a:rPr>
              <a:t> into perdition.” (Lake of Fire – Revelation 19:20)</a:t>
            </a:r>
            <a:endParaRPr lang="en-US" sz="4000" i="1" dirty="0">
              <a:ln>
                <a:solidFill>
                  <a:schemeClr val="tx1"/>
                </a:solidFill>
              </a:ln>
              <a:effectLst>
                <a:glow rad="101600">
                  <a:schemeClr val="bg1">
                    <a:alpha val="40000"/>
                  </a:schemeClr>
                </a:glow>
              </a:effectLst>
            </a:endParaRPr>
          </a:p>
        </p:txBody>
      </p:sp>
    </p:spTree>
    <p:extLst>
      <p:ext uri="{BB962C8B-B14F-4D97-AF65-F5344CB8AC3E}">
        <p14:creationId xmlns:p14="http://schemas.microsoft.com/office/powerpoint/2010/main" val="13464628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6"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12" dur="50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6"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18" dur="50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6"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 calcmode="lin" valueType="num">
                                      <p:cBhvr additive="base">
                                        <p:cTn id="23" dur="5000" fill="hold"/>
                                        <p:tgtEl>
                                          <p:spTgt spid="3">
                                            <p:txEl>
                                              <p:pRg st="3" end="3"/>
                                            </p:txEl>
                                          </p:spTgt>
                                        </p:tgtEl>
                                        <p:attrNameLst>
                                          <p:attrName>ppt_x</p:attrName>
                                        </p:attrNameLst>
                                      </p:cBhvr>
                                      <p:tavLst>
                                        <p:tav tm="0">
                                          <p:val>
                                            <p:strVal val="1+#ppt_w/2"/>
                                          </p:val>
                                        </p:tav>
                                        <p:tav tm="100000">
                                          <p:val>
                                            <p:strVal val="#ppt_x"/>
                                          </p:val>
                                        </p:tav>
                                      </p:tavLst>
                                    </p:anim>
                                    <p:anim calcmode="lin" valueType="num">
                                      <p:cBhvr additive="base">
                                        <p:cTn id="24" dur="50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6" fill="hold" grpId="0"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 calcmode="lin" valueType="num">
                                      <p:cBhvr additive="base">
                                        <p:cTn id="29" dur="5000" fill="hold"/>
                                        <p:tgtEl>
                                          <p:spTgt spid="3">
                                            <p:txEl>
                                              <p:pRg st="4" end="4"/>
                                            </p:txEl>
                                          </p:spTgt>
                                        </p:tgtEl>
                                        <p:attrNameLst>
                                          <p:attrName>ppt_x</p:attrName>
                                        </p:attrNameLst>
                                      </p:cBhvr>
                                      <p:tavLst>
                                        <p:tav tm="0">
                                          <p:val>
                                            <p:strVal val="1+#ppt_w/2"/>
                                          </p:val>
                                        </p:tav>
                                        <p:tav tm="100000">
                                          <p:val>
                                            <p:strVal val="#ppt_x"/>
                                          </p:val>
                                        </p:tav>
                                      </p:tavLst>
                                    </p:anim>
                                    <p:anim calcmode="lin" valueType="num">
                                      <p:cBhvr additive="base">
                                        <p:cTn id="30" dur="50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Users\Ptr. Daniel White\Pictures\4-Bib Pics-Misc\Backgrounds\CIMG0131.JPG"/>
          <p:cNvPicPr>
            <a:picLocks noChangeAspect="1" noChangeArrowheads="1"/>
          </p:cNvPicPr>
          <p:nvPr/>
        </p:nvPicPr>
        <p:blipFill>
          <a:blip r:embed="rId3" cstate="print">
            <a:lum bright="-40000"/>
          </a:blip>
          <a:srcRect/>
          <a:stretch>
            <a:fillRect/>
          </a:stretch>
        </p:blipFill>
        <p:spPr bwMode="auto">
          <a:xfrm>
            <a:off x="0" y="0"/>
            <a:ext cx="9144000" cy="6858001"/>
          </a:xfrm>
          <a:prstGeom prst="rect">
            <a:avLst/>
          </a:prstGeom>
          <a:noFill/>
        </p:spPr>
      </p:pic>
      <p:sp>
        <p:nvSpPr>
          <p:cNvPr id="3" name="Content Placeholder 2"/>
          <p:cNvSpPr>
            <a:spLocks noGrp="1"/>
          </p:cNvSpPr>
          <p:nvPr>
            <p:ph idx="1"/>
          </p:nvPr>
        </p:nvSpPr>
        <p:spPr>
          <a:xfrm>
            <a:off x="0" y="0"/>
            <a:ext cx="9144000" cy="6858000"/>
          </a:xfrm>
        </p:spPr>
        <p:txBody>
          <a:bodyPr>
            <a:noAutofit/>
          </a:bodyPr>
          <a:lstStyle/>
          <a:p>
            <a:pPr>
              <a:buNone/>
            </a:pPr>
            <a:r>
              <a:rPr lang="en-US" sz="3400" i="1" dirty="0" smtClean="0">
                <a:ln>
                  <a:solidFill>
                    <a:schemeClr val="tx1"/>
                  </a:solidFill>
                </a:ln>
                <a:effectLst>
                  <a:glow rad="101600">
                    <a:schemeClr val="bg1">
                      <a:alpha val="40000"/>
                    </a:schemeClr>
                  </a:glow>
                </a:effectLst>
                <a:latin typeface="+mj-lt"/>
              </a:rPr>
              <a:t>Revelation 17:12</a:t>
            </a:r>
          </a:p>
          <a:p>
            <a:r>
              <a:rPr lang="en-US" sz="3400" i="1" dirty="0" smtClean="0">
                <a:ln>
                  <a:solidFill>
                    <a:schemeClr val="tx1"/>
                  </a:solidFill>
                </a:ln>
                <a:effectLst>
                  <a:glow rad="101600">
                    <a:schemeClr val="bg1">
                      <a:alpha val="40000"/>
                    </a:schemeClr>
                  </a:glow>
                </a:effectLst>
                <a:latin typeface="+mj-lt"/>
              </a:rPr>
              <a:t>“And the ten horns which thou </a:t>
            </a:r>
            <a:r>
              <a:rPr lang="en-US" sz="3400" i="1" dirty="0" err="1" smtClean="0">
                <a:ln>
                  <a:solidFill>
                    <a:schemeClr val="tx1"/>
                  </a:solidFill>
                </a:ln>
                <a:effectLst>
                  <a:glow rad="101600">
                    <a:schemeClr val="bg1">
                      <a:alpha val="40000"/>
                    </a:schemeClr>
                  </a:glow>
                </a:effectLst>
                <a:latin typeface="+mj-lt"/>
              </a:rPr>
              <a:t>sawest</a:t>
            </a:r>
            <a:r>
              <a:rPr lang="en-US" sz="3400" i="1" dirty="0" smtClean="0">
                <a:ln>
                  <a:solidFill>
                    <a:schemeClr val="tx1"/>
                  </a:solidFill>
                </a:ln>
                <a:effectLst>
                  <a:glow rad="101600">
                    <a:schemeClr val="bg1">
                      <a:alpha val="40000"/>
                    </a:schemeClr>
                  </a:glow>
                </a:effectLst>
                <a:latin typeface="+mj-lt"/>
              </a:rPr>
              <a:t> are the ten kings (ten toes of iron mixed with clay in Nebuchadnezzar’s vision – Daniel 2:41-43 / the ten horned beast of Daniel’s vision –               Daniel 7:7-8),</a:t>
            </a:r>
          </a:p>
          <a:p>
            <a:r>
              <a:rPr lang="en-US" sz="3400" i="1" dirty="0" smtClean="0">
                <a:ln>
                  <a:solidFill>
                    <a:schemeClr val="tx1"/>
                  </a:solidFill>
                </a:ln>
                <a:effectLst>
                  <a:glow rad="101600">
                    <a:schemeClr val="bg1">
                      <a:alpha val="40000"/>
                    </a:schemeClr>
                  </a:glow>
                </a:effectLst>
                <a:latin typeface="+mj-lt"/>
              </a:rPr>
              <a:t>…which have received no kingdom as yet (have not united in power);</a:t>
            </a:r>
          </a:p>
          <a:p>
            <a:r>
              <a:rPr lang="en-US" sz="3400" i="1" dirty="0" smtClean="0">
                <a:ln>
                  <a:solidFill>
                    <a:schemeClr val="tx1"/>
                  </a:solidFill>
                </a:ln>
                <a:effectLst>
                  <a:glow rad="101600">
                    <a:schemeClr val="bg1">
                      <a:alpha val="40000"/>
                    </a:schemeClr>
                  </a:glow>
                </a:effectLst>
                <a:latin typeface="+mj-lt"/>
              </a:rPr>
              <a:t>…but receive power (authority)</a:t>
            </a:r>
          </a:p>
          <a:p>
            <a:r>
              <a:rPr lang="en-US" sz="3400" i="1" dirty="0" smtClean="0">
                <a:ln>
                  <a:solidFill>
                    <a:schemeClr val="tx1"/>
                  </a:solidFill>
                </a:ln>
                <a:effectLst>
                  <a:glow rad="101600">
                    <a:schemeClr val="bg1">
                      <a:alpha val="40000"/>
                    </a:schemeClr>
                  </a:glow>
                </a:effectLst>
                <a:latin typeface="+mj-lt"/>
              </a:rPr>
              <a:t>…as kings, one hour (period of time –      Revelation 3:10),</a:t>
            </a:r>
          </a:p>
          <a:p>
            <a:r>
              <a:rPr lang="en-US" sz="3400" i="1" dirty="0" smtClean="0">
                <a:ln>
                  <a:solidFill>
                    <a:schemeClr val="tx1"/>
                  </a:solidFill>
                </a:ln>
                <a:effectLst>
                  <a:glow rad="101600">
                    <a:schemeClr val="bg1">
                      <a:alpha val="40000"/>
                    </a:schemeClr>
                  </a:glow>
                </a:effectLst>
                <a:latin typeface="+mj-lt"/>
              </a:rPr>
              <a:t>…with the beast…” (Anti-Christ)</a:t>
            </a:r>
          </a:p>
        </p:txBody>
      </p:sp>
    </p:spTree>
    <p:extLst>
      <p:ext uri="{BB962C8B-B14F-4D97-AF65-F5344CB8AC3E}">
        <p14:creationId xmlns:p14="http://schemas.microsoft.com/office/powerpoint/2010/main" val="14600378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 calcmode="lin" valueType="num">
                                      <p:cBhvr additive="base">
                                        <p:cTn id="23" dur="50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4" dur="50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 calcmode="lin" valueType="num">
                                      <p:cBhvr additive="base">
                                        <p:cTn id="29" dur="50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0" dur="50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 calcmode="lin" valueType="num">
                                      <p:cBhvr additive="base">
                                        <p:cTn id="35" dur="50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6" dur="50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Users\Ptr. Daniel White\Pictures\4-Bib Pics-Misc\Backgrounds\CIMG0131.JPG"/>
          <p:cNvPicPr>
            <a:picLocks noChangeAspect="1" noChangeArrowheads="1"/>
          </p:cNvPicPr>
          <p:nvPr/>
        </p:nvPicPr>
        <p:blipFill>
          <a:blip r:embed="rId3" cstate="print">
            <a:lum bright="-40000"/>
          </a:blip>
          <a:srcRect/>
          <a:stretch>
            <a:fillRect/>
          </a:stretch>
        </p:blipFill>
        <p:spPr bwMode="auto">
          <a:xfrm>
            <a:off x="0" y="0"/>
            <a:ext cx="9144000" cy="6858000"/>
          </a:xfrm>
          <a:prstGeom prst="rect">
            <a:avLst/>
          </a:prstGeom>
          <a:noFill/>
        </p:spPr>
      </p:pic>
      <p:sp>
        <p:nvSpPr>
          <p:cNvPr id="3" name="Content Placeholder 2"/>
          <p:cNvSpPr>
            <a:spLocks noGrp="1"/>
          </p:cNvSpPr>
          <p:nvPr>
            <p:ph idx="1"/>
          </p:nvPr>
        </p:nvSpPr>
        <p:spPr>
          <a:xfrm>
            <a:off x="457200" y="1066800"/>
            <a:ext cx="8229600" cy="5059363"/>
          </a:xfrm>
        </p:spPr>
        <p:txBody>
          <a:bodyPr>
            <a:noAutofit/>
          </a:bodyPr>
          <a:lstStyle/>
          <a:p>
            <a:pPr>
              <a:buNone/>
            </a:pPr>
            <a:r>
              <a:rPr lang="en-US" sz="4000" i="1" dirty="0" smtClean="0">
                <a:effectLst>
                  <a:glow rad="101600">
                    <a:schemeClr val="bg1">
                      <a:alpha val="40000"/>
                    </a:schemeClr>
                  </a:glow>
                </a:effectLst>
              </a:rPr>
              <a:t>Revelation 17:13</a:t>
            </a:r>
          </a:p>
          <a:p>
            <a:r>
              <a:rPr lang="en-US" sz="4000" i="1" dirty="0" smtClean="0">
                <a:effectLst>
                  <a:glow rad="101600">
                    <a:schemeClr val="bg1">
                      <a:alpha val="40000"/>
                    </a:schemeClr>
                  </a:glow>
                </a:effectLst>
              </a:rPr>
              <a:t>“These have one mind (united),</a:t>
            </a:r>
          </a:p>
          <a:p>
            <a:r>
              <a:rPr lang="en-US" sz="4000" i="1" dirty="0" smtClean="0">
                <a:effectLst>
                  <a:glow rad="101600">
                    <a:schemeClr val="bg1">
                      <a:alpha val="40000"/>
                    </a:schemeClr>
                  </a:glow>
                </a:effectLst>
              </a:rPr>
              <a:t>…and shall give their power (authority) </a:t>
            </a:r>
          </a:p>
          <a:p>
            <a:r>
              <a:rPr lang="en-US" sz="4000" i="1" dirty="0" smtClean="0">
                <a:effectLst>
                  <a:glow rad="101600">
                    <a:schemeClr val="bg1">
                      <a:alpha val="40000"/>
                    </a:schemeClr>
                  </a:glow>
                </a:effectLst>
              </a:rPr>
              <a:t>…and strength unto the beast             (Anti-Christ).”</a:t>
            </a:r>
            <a:endParaRPr lang="en-US" sz="4000" i="1" dirty="0">
              <a:effectLst>
                <a:glow rad="101600">
                  <a:schemeClr val="bg1">
                    <a:alpha val="40000"/>
                  </a:schemeClr>
                </a:glow>
              </a:effectLst>
            </a:endParaRPr>
          </a:p>
        </p:txBody>
      </p:sp>
    </p:spTree>
    <p:extLst>
      <p:ext uri="{BB962C8B-B14F-4D97-AF65-F5344CB8AC3E}">
        <p14:creationId xmlns:p14="http://schemas.microsoft.com/office/powerpoint/2010/main" val="32835832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 calcmode="lin" valueType="num">
                                      <p:cBhvr additive="base">
                                        <p:cTn id="23" dur="50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4" dur="50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Users\Ptr. Daniel White\Pictures\4-Bib Pics-Misc\Backgrounds\CIMG0131.JPG"/>
          <p:cNvPicPr>
            <a:picLocks noChangeAspect="1" noChangeArrowheads="1"/>
          </p:cNvPicPr>
          <p:nvPr/>
        </p:nvPicPr>
        <p:blipFill>
          <a:blip r:embed="rId3" cstate="print">
            <a:lum bright="-40000"/>
          </a:blip>
          <a:srcRect/>
          <a:stretch>
            <a:fillRect/>
          </a:stretch>
        </p:blipFill>
        <p:spPr bwMode="auto">
          <a:xfrm>
            <a:off x="-1" y="0"/>
            <a:ext cx="9144001" cy="6858000"/>
          </a:xfrm>
          <a:prstGeom prst="rect">
            <a:avLst/>
          </a:prstGeom>
          <a:noFill/>
        </p:spPr>
      </p:pic>
      <p:sp>
        <p:nvSpPr>
          <p:cNvPr id="3" name="Content Placeholder 2"/>
          <p:cNvSpPr>
            <a:spLocks noGrp="1"/>
          </p:cNvSpPr>
          <p:nvPr>
            <p:ph idx="1"/>
          </p:nvPr>
        </p:nvSpPr>
        <p:spPr>
          <a:xfrm>
            <a:off x="228600" y="304800"/>
            <a:ext cx="8915400" cy="6553200"/>
          </a:xfrm>
        </p:spPr>
        <p:txBody>
          <a:bodyPr>
            <a:noAutofit/>
          </a:bodyPr>
          <a:lstStyle/>
          <a:p>
            <a:pPr>
              <a:buNone/>
            </a:pPr>
            <a:r>
              <a:rPr lang="en-US" sz="4000" i="1" dirty="0" smtClean="0">
                <a:effectLst>
                  <a:glow rad="101600">
                    <a:schemeClr val="bg1">
                      <a:alpha val="40000"/>
                    </a:schemeClr>
                  </a:glow>
                </a:effectLst>
                <a:latin typeface="+mj-lt"/>
              </a:rPr>
              <a:t>Revelation 17:14</a:t>
            </a:r>
          </a:p>
          <a:p>
            <a:r>
              <a:rPr lang="en-US" sz="4000" i="1" dirty="0" smtClean="0">
                <a:effectLst>
                  <a:glow rad="101600">
                    <a:schemeClr val="bg1">
                      <a:alpha val="40000"/>
                    </a:schemeClr>
                  </a:glow>
                </a:effectLst>
                <a:latin typeface="+mj-lt"/>
              </a:rPr>
              <a:t>“These shall make war with the Lamb (Jesus Christ – Psalms 2),</a:t>
            </a:r>
          </a:p>
          <a:p>
            <a:r>
              <a:rPr lang="en-US" sz="4000" i="1" dirty="0" smtClean="0">
                <a:effectLst>
                  <a:glow rad="101600">
                    <a:schemeClr val="bg1">
                      <a:alpha val="40000"/>
                    </a:schemeClr>
                  </a:glow>
                </a:effectLst>
                <a:latin typeface="+mj-lt"/>
              </a:rPr>
              <a:t>…and the Lamb shall overcome them: for He is the Lord of lords and the King of kings,</a:t>
            </a:r>
          </a:p>
          <a:p>
            <a:r>
              <a:rPr lang="en-US" sz="4000" i="1" dirty="0" smtClean="0">
                <a:effectLst>
                  <a:glow rad="101600">
                    <a:schemeClr val="bg1">
                      <a:alpha val="40000"/>
                    </a:schemeClr>
                  </a:glow>
                </a:effectLst>
                <a:latin typeface="+mj-lt"/>
              </a:rPr>
              <a:t>…and they that are with him are called, and chosen, and faithful .” (church – Revelation 19:11-20)</a:t>
            </a:r>
            <a:endParaRPr lang="en-US" sz="4000" i="1" dirty="0">
              <a:effectLst>
                <a:glow rad="101600">
                  <a:schemeClr val="bg1">
                    <a:alpha val="40000"/>
                  </a:schemeClr>
                </a:glow>
              </a:effectLst>
              <a:latin typeface="+mj-lt"/>
            </a:endParaRPr>
          </a:p>
        </p:txBody>
      </p:sp>
    </p:spTree>
    <p:extLst>
      <p:ext uri="{BB962C8B-B14F-4D97-AF65-F5344CB8AC3E}">
        <p14:creationId xmlns:p14="http://schemas.microsoft.com/office/powerpoint/2010/main" val="28418794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2"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12" dur="50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18" dur="50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2"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 calcmode="lin" valueType="num">
                                      <p:cBhvr additive="base">
                                        <p:cTn id="23" dur="5000" fill="hold"/>
                                        <p:tgtEl>
                                          <p:spTgt spid="3">
                                            <p:txEl>
                                              <p:pRg st="3" end="3"/>
                                            </p:txEl>
                                          </p:spTgt>
                                        </p:tgtEl>
                                        <p:attrNameLst>
                                          <p:attrName>ppt_x</p:attrName>
                                        </p:attrNameLst>
                                      </p:cBhvr>
                                      <p:tavLst>
                                        <p:tav tm="0">
                                          <p:val>
                                            <p:strVal val="1+#ppt_w/2"/>
                                          </p:val>
                                        </p:tav>
                                        <p:tav tm="100000">
                                          <p:val>
                                            <p:strVal val="#ppt_x"/>
                                          </p:val>
                                        </p:tav>
                                      </p:tavLst>
                                    </p:anim>
                                    <p:anim calcmode="lin" valueType="num">
                                      <p:cBhvr additive="base">
                                        <p:cTn id="24" dur="50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C:\Users\Ptr. Daniel White\Desktop\Nation bow before beast.jpg"/>
          <p:cNvPicPr>
            <a:picLocks noChangeAspect="1" noChangeArrowheads="1"/>
          </p:cNvPicPr>
          <p:nvPr/>
        </p:nvPicPr>
        <p:blipFill>
          <a:blip r:embed="rId3" cstate="print"/>
          <a:srcRect/>
          <a:stretch>
            <a:fillRect/>
          </a:stretch>
        </p:blipFill>
        <p:spPr bwMode="auto">
          <a:xfrm>
            <a:off x="1219200" y="-1"/>
            <a:ext cx="6858000" cy="6858001"/>
          </a:xfrm>
          <a:prstGeom prst="rect">
            <a:avLst/>
          </a:prstGeom>
          <a:ln>
            <a:noFill/>
          </a:ln>
          <a:effectLst>
            <a:softEdge rad="112500"/>
          </a:effectLst>
        </p:spPr>
      </p:pic>
      <p:sp>
        <p:nvSpPr>
          <p:cNvPr id="3" name="Title 2"/>
          <p:cNvSpPr>
            <a:spLocks noGrp="1"/>
          </p:cNvSpPr>
          <p:nvPr>
            <p:ph type="title"/>
          </p:nvPr>
        </p:nvSpPr>
        <p:spPr>
          <a:xfrm>
            <a:off x="457200" y="1066800"/>
            <a:ext cx="8229600" cy="1219200"/>
          </a:xfrm>
        </p:spPr>
        <p:txBody>
          <a:bodyPr>
            <a:normAutofit/>
          </a:bodyPr>
          <a:lstStyle/>
          <a:p>
            <a:r>
              <a:rPr lang="en-US" sz="5400" b="1" i="1" dirty="0" smtClean="0">
                <a:effectLst>
                  <a:glow rad="228600">
                    <a:schemeClr val="accent2">
                      <a:satMod val="175000"/>
                      <a:alpha val="40000"/>
                    </a:schemeClr>
                  </a:glow>
                </a:effectLst>
                <a:latin typeface="Pare" pitchFamily="2" charset="0"/>
              </a:rPr>
              <a:t>Revelation 17:12-14</a:t>
            </a:r>
            <a:endParaRPr lang="en-US" sz="5400" b="1" i="1" dirty="0">
              <a:effectLst>
                <a:glow rad="228600">
                  <a:schemeClr val="accent2">
                    <a:satMod val="175000"/>
                    <a:alpha val="40000"/>
                  </a:schemeClr>
                </a:glow>
              </a:effectLst>
              <a:latin typeface="Pare" pitchFamily="2" charset="0"/>
            </a:endParaRPr>
          </a:p>
        </p:txBody>
      </p:sp>
    </p:spTree>
    <p:extLst>
      <p:ext uri="{BB962C8B-B14F-4D97-AF65-F5344CB8AC3E}">
        <p14:creationId xmlns:p14="http://schemas.microsoft.com/office/powerpoint/2010/main" val="37953842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C:\Users\Ptr. Daniel White\Desktop\Babylon rules the World.jpg"/>
          <p:cNvPicPr>
            <a:picLocks noChangeAspect="1" noChangeArrowheads="1"/>
          </p:cNvPicPr>
          <p:nvPr/>
        </p:nvPicPr>
        <p:blipFill>
          <a:blip r:embed="rId3" cstate="print"/>
          <a:srcRect/>
          <a:stretch>
            <a:fillRect/>
          </a:stretch>
        </p:blipFill>
        <p:spPr bwMode="auto">
          <a:xfrm>
            <a:off x="-812800" y="-738188"/>
            <a:ext cx="10517188" cy="7773988"/>
          </a:xfrm>
          <a:prstGeom prst="rect">
            <a:avLst/>
          </a:prstGeom>
          <a:noFill/>
        </p:spPr>
      </p:pic>
      <p:pic>
        <p:nvPicPr>
          <p:cNvPr id="3" name="Picture 3" descr="C:\Users\Dan White\Pictures\Bible pictures\Prophecy pictures\prophecy pictures\False prophets\ap_Pope_071225_ms.jpg"/>
          <p:cNvPicPr>
            <a:picLocks noChangeAspect="1" noChangeArrowheads="1"/>
          </p:cNvPicPr>
          <p:nvPr/>
        </p:nvPicPr>
        <p:blipFill>
          <a:blip r:embed="rId4" cstate="print"/>
          <a:srcRect/>
          <a:stretch>
            <a:fillRect/>
          </a:stretch>
        </p:blipFill>
        <p:spPr bwMode="auto">
          <a:xfrm>
            <a:off x="0" y="2819400"/>
            <a:ext cx="3276600" cy="2459434"/>
          </a:xfrm>
          <a:prstGeom prst="ellipse">
            <a:avLst/>
          </a:prstGeom>
          <a:ln>
            <a:noFill/>
          </a:ln>
          <a:effectLst>
            <a:softEdge rad="112500"/>
          </a:effectLst>
        </p:spPr>
      </p:pic>
    </p:spTree>
    <p:extLst>
      <p:ext uri="{BB962C8B-B14F-4D97-AF65-F5344CB8AC3E}">
        <p14:creationId xmlns:p14="http://schemas.microsoft.com/office/powerpoint/2010/main" val="9407664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1186" name="Picture 2" descr="http://images.fineartamerica.com/images-medium-large/christian-art--second-coming-of-christ-dale-kunkel.jpg"/>
          <p:cNvPicPr>
            <a:picLocks noChangeAspect="1" noChangeArrowheads="1"/>
          </p:cNvPicPr>
          <p:nvPr/>
        </p:nvPicPr>
        <p:blipFill>
          <a:blip r:embed="rId2" cstate="print"/>
          <a:srcRect/>
          <a:stretch>
            <a:fillRect/>
          </a:stretch>
        </p:blipFill>
        <p:spPr bwMode="auto">
          <a:xfrm>
            <a:off x="-533400" y="0"/>
            <a:ext cx="10286998" cy="6858000"/>
          </a:xfrm>
          <a:prstGeom prst="rect">
            <a:avLst/>
          </a:prstGeom>
          <a:noFill/>
        </p:spPr>
      </p:pic>
      <p:sp>
        <p:nvSpPr>
          <p:cNvPr id="3" name="Title 2"/>
          <p:cNvSpPr>
            <a:spLocks noGrp="1"/>
          </p:cNvSpPr>
          <p:nvPr>
            <p:ph type="title"/>
          </p:nvPr>
        </p:nvSpPr>
        <p:spPr>
          <a:xfrm>
            <a:off x="457200" y="274638"/>
            <a:ext cx="8229600" cy="6354762"/>
          </a:xfrm>
        </p:spPr>
        <p:txBody>
          <a:bodyPr>
            <a:normAutofit/>
          </a:bodyPr>
          <a:lstStyle/>
          <a:p>
            <a:r>
              <a:rPr lang="en-US" sz="5400" i="1" dirty="0" smtClean="0">
                <a:effectLst>
                  <a:glow rad="101600">
                    <a:schemeClr val="bg1">
                      <a:alpha val="40000"/>
                    </a:schemeClr>
                  </a:glow>
                </a:effectLst>
              </a:rPr>
              <a:t>“These shall make war with the Lamb and the Lamb shall overcome them: for He is the Lord of lords and the King of kings, and they that are with him are called, and chosen, and faithful .”</a:t>
            </a:r>
            <a:endParaRPr lang="en-US" sz="5400" dirty="0"/>
          </a:p>
        </p:txBody>
      </p:sp>
    </p:spTree>
    <p:extLst>
      <p:ext uri="{BB962C8B-B14F-4D97-AF65-F5344CB8AC3E}">
        <p14:creationId xmlns:p14="http://schemas.microsoft.com/office/powerpoint/2010/main" val="31712668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Ptr. Daniel White\Pictures\Prophecy pictures\Revelation 1\scan0009.jpg"/>
          <p:cNvPicPr>
            <a:picLocks noChangeAspect="1" noChangeArrowheads="1"/>
          </p:cNvPicPr>
          <p:nvPr/>
        </p:nvPicPr>
        <p:blipFill>
          <a:blip r:embed="rId3" cstate="print">
            <a:duotone>
              <a:prstClr val="black"/>
              <a:schemeClr val="accent5">
                <a:tint val="45000"/>
                <a:satMod val="400000"/>
              </a:schemeClr>
            </a:duotone>
          </a:blip>
          <a:srcRect/>
          <a:stretch>
            <a:fillRect/>
          </a:stretch>
        </p:blipFill>
        <p:spPr bwMode="auto">
          <a:xfrm>
            <a:off x="0" y="0"/>
            <a:ext cx="9144000" cy="68580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3" name="Picture 2" descr="C:\Users\Ptr. Daniel White\Pictures\Prophecy pictures\Revelation 1\Harlot drunk with the blood of saints.jpg"/>
          <p:cNvPicPr>
            <a:picLocks noChangeAspect="1" noChangeArrowheads="1"/>
          </p:cNvPicPr>
          <p:nvPr/>
        </p:nvPicPr>
        <p:blipFill>
          <a:blip r:embed="rId4" cstate="print">
            <a:duotone>
              <a:prstClr val="black"/>
              <a:schemeClr val="accent5">
                <a:tint val="45000"/>
                <a:satMod val="400000"/>
              </a:schemeClr>
            </a:duotone>
          </a:blip>
          <a:srcRect l="60833" t="28889"/>
          <a:stretch>
            <a:fillRect/>
          </a:stretch>
        </p:blipFill>
        <p:spPr bwMode="auto">
          <a:xfrm flipH="1">
            <a:off x="2286000" y="762000"/>
            <a:ext cx="4495800" cy="5641788"/>
          </a:xfrm>
          <a:prstGeom prst="ellipse">
            <a:avLst/>
          </a:prstGeom>
          <a:ln>
            <a:noFill/>
          </a:ln>
          <a:effectLst>
            <a:softEdge rad="112500"/>
          </a:effectLst>
        </p:spPr>
      </p:pic>
    </p:spTree>
    <p:extLst>
      <p:ext uri="{BB962C8B-B14F-4D97-AF65-F5344CB8AC3E}">
        <p14:creationId xmlns:p14="http://schemas.microsoft.com/office/powerpoint/2010/main" val="31827144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descr="http://www.realchristian.net/images/570_19-ARMIES-APPROACHING-JESUS.jpg"/>
          <p:cNvPicPr>
            <a:picLocks noChangeAspect="1" noChangeArrowheads="1"/>
          </p:cNvPicPr>
          <p:nvPr/>
        </p:nvPicPr>
        <p:blipFill>
          <a:blip r:embed="rId3" cstate="print"/>
          <a:srcRect/>
          <a:stretch>
            <a:fillRect/>
          </a:stretch>
        </p:blipFill>
        <p:spPr bwMode="auto">
          <a:xfrm>
            <a:off x="-10705" y="0"/>
            <a:ext cx="9154705" cy="6858000"/>
          </a:xfrm>
          <a:prstGeom prst="rect">
            <a:avLst/>
          </a:prstGeom>
          <a:noFill/>
        </p:spPr>
      </p:pic>
    </p:spTree>
    <p:extLst>
      <p:ext uri="{BB962C8B-B14F-4D97-AF65-F5344CB8AC3E}">
        <p14:creationId xmlns:p14="http://schemas.microsoft.com/office/powerpoint/2010/main" val="8601608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2400" y="-152400"/>
            <a:ext cx="9525000" cy="71628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0" y="0"/>
            <a:ext cx="9144000" cy="6894195"/>
          </a:xfrm>
          <a:prstGeom prst="rect">
            <a:avLst/>
          </a:prstGeom>
        </p:spPr>
        <p:txBody>
          <a:bodyPr wrap="square">
            <a:spAutoFit/>
          </a:bodyPr>
          <a:lstStyle/>
          <a:p>
            <a:pPr algn="ctr"/>
            <a:r>
              <a:rPr lang="en-US" sz="2600" i="1" dirty="0" smtClean="0">
                <a:solidFill>
                  <a:schemeClr val="bg1"/>
                </a:solidFill>
              </a:rPr>
              <a:t>“Why do the heathen rage, and the people imagine a vain thing? The kings of the earth set themselves, and the rulers take counsel together, against the LORD, and against his anointed, saying, Let us break their bands asunder, and cast away their cords from us. He that sitteth in the heavens shall laugh: the Lord shall have them in derision. Then shall he speak unto them in his wrath, and vex them in his sore displeasure. Yet have I set my king upon my holy hill of Zion. I will declare the decree: the LORD hath said unto me, Thou art my Son; this day have I begotten thee. Ask of me, and I shall give thee the heathen for </a:t>
            </a:r>
            <a:r>
              <a:rPr lang="en-US" sz="2600" i="1" dirty="0" err="1" smtClean="0">
                <a:solidFill>
                  <a:schemeClr val="bg1"/>
                </a:solidFill>
              </a:rPr>
              <a:t>thine</a:t>
            </a:r>
            <a:r>
              <a:rPr lang="en-US" sz="2600" i="1" dirty="0" smtClean="0">
                <a:solidFill>
                  <a:schemeClr val="bg1"/>
                </a:solidFill>
              </a:rPr>
              <a:t> inheritance, and the uttermost parts of the earth for thy possession. Thou shalt break them with a rod of iron; thou shalt dash them in pieces like a potter's vessel. Be wise now therefore, O ye kings: be instructed, ye judges of the earth. Serve the LORD with fear, and rejoice with trembling. Kiss the Son, lest he be angry, and ye perish from the way, when his wrath is kindled but a little. Blessed are all they that put their trust in him.” (Psalms 2:1-12) </a:t>
            </a:r>
            <a:endParaRPr lang="en-US" sz="2600" i="1" dirty="0">
              <a:solidFill>
                <a:schemeClr val="bg1"/>
              </a:solidFill>
            </a:endParaRPr>
          </a:p>
        </p:txBody>
      </p:sp>
    </p:spTree>
    <p:extLst>
      <p:ext uri="{BB962C8B-B14F-4D97-AF65-F5344CB8AC3E}">
        <p14:creationId xmlns:p14="http://schemas.microsoft.com/office/powerpoint/2010/main" val="19030523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2211" name="Picture 3" descr="C:\Users\Dan White\Pictures\Bible pictures\Prophecy pictures\prophecy pictures\rapture and second coming\scan0127 (2).jpg"/>
          <p:cNvPicPr>
            <a:picLocks noChangeAspect="1" noChangeArrowheads="1"/>
          </p:cNvPicPr>
          <p:nvPr/>
        </p:nvPicPr>
        <p:blipFill>
          <a:blip r:embed="rId2" cstate="print">
            <a:lum bright="-10000"/>
          </a:blip>
          <a:srcRect/>
          <a:stretch>
            <a:fillRect/>
          </a:stretch>
        </p:blipFill>
        <p:spPr bwMode="auto">
          <a:xfrm>
            <a:off x="0" y="2328333"/>
            <a:ext cx="9144000" cy="4529667"/>
          </a:xfrm>
          <a:prstGeom prst="rect">
            <a:avLst/>
          </a:prstGeom>
          <a:ln>
            <a:noFill/>
          </a:ln>
          <a:effectLst>
            <a:softEdge rad="112500"/>
          </a:effectLst>
        </p:spPr>
      </p:pic>
      <p:pic>
        <p:nvPicPr>
          <p:cNvPr id="222210" name="Picture 2" descr="C:\Users\Dan White\Pictures\Bible pictures\Prophecy pictures\prophecy pictures\rapture and second coming\Judgement was given (2).jpg"/>
          <p:cNvPicPr>
            <a:picLocks noChangeAspect="1" noChangeArrowheads="1"/>
          </p:cNvPicPr>
          <p:nvPr/>
        </p:nvPicPr>
        <p:blipFill>
          <a:blip r:embed="rId3" cstate="print"/>
          <a:srcRect/>
          <a:stretch>
            <a:fillRect/>
          </a:stretch>
        </p:blipFill>
        <p:spPr bwMode="auto">
          <a:xfrm>
            <a:off x="533400" y="0"/>
            <a:ext cx="2438400" cy="3230911"/>
          </a:xfrm>
          <a:prstGeom prst="ellipse">
            <a:avLst/>
          </a:prstGeom>
          <a:ln>
            <a:noFill/>
          </a:ln>
          <a:effectLst>
            <a:softEdge rad="112500"/>
          </a:effectLst>
        </p:spPr>
      </p:pic>
    </p:spTree>
    <p:extLst>
      <p:ext uri="{BB962C8B-B14F-4D97-AF65-F5344CB8AC3E}">
        <p14:creationId xmlns:p14="http://schemas.microsoft.com/office/powerpoint/2010/main" val="1294972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2211"/>
                                        </p:tgtEl>
                                        <p:attrNameLst>
                                          <p:attrName>style.visibility</p:attrName>
                                        </p:attrNameLst>
                                      </p:cBhvr>
                                      <p:to>
                                        <p:strVal val="visible"/>
                                      </p:to>
                                    </p:set>
                                    <p:animEffect transition="in" filter="fade">
                                      <p:cBhvr>
                                        <p:cTn id="7" dur="2000"/>
                                        <p:tgtEl>
                                          <p:spTgt spid="2222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583362"/>
          </a:xfrm>
        </p:spPr>
        <p:txBody>
          <a:bodyPr>
            <a:normAutofit/>
          </a:bodyPr>
          <a:lstStyle/>
          <a:p>
            <a:r>
              <a:rPr lang="en-US" sz="4800" i="1" dirty="0" smtClean="0"/>
              <a:t>“And he saith unto me, The waters which thou </a:t>
            </a:r>
            <a:r>
              <a:rPr lang="en-US" sz="4800" i="1" dirty="0" err="1" smtClean="0"/>
              <a:t>sawest</a:t>
            </a:r>
            <a:r>
              <a:rPr lang="en-US" sz="4800" i="1" dirty="0" smtClean="0"/>
              <a:t>, where the whore sitteth, are peoples, and multitudes, and nations, and tongues .”</a:t>
            </a:r>
            <a:endParaRPr lang="en-US" sz="4800" i="1" dirty="0"/>
          </a:p>
        </p:txBody>
      </p:sp>
    </p:spTree>
    <p:extLst>
      <p:ext uri="{BB962C8B-B14F-4D97-AF65-F5344CB8AC3E}">
        <p14:creationId xmlns:p14="http://schemas.microsoft.com/office/powerpoint/2010/main" val="37607081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4"/>
          <p:cNvSpPr>
            <a:spLocks noGrp="1"/>
          </p:cNvSpPr>
          <p:nvPr>
            <p:ph type="title"/>
          </p:nvPr>
        </p:nvSpPr>
        <p:spPr>
          <a:xfrm>
            <a:off x="457200" y="274638"/>
            <a:ext cx="8229600" cy="6202362"/>
          </a:xfrm>
        </p:spPr>
        <p:txBody>
          <a:bodyPr>
            <a:noAutofit/>
          </a:bodyPr>
          <a:lstStyle/>
          <a:p>
            <a:r>
              <a:rPr lang="en-US" sz="9600" dirty="0" smtClean="0">
                <a:ln w="28575">
                  <a:solidFill>
                    <a:sysClr val="windowText" lastClr="000000"/>
                  </a:solidFill>
                </a:ln>
                <a:solidFill>
                  <a:schemeClr val="tx1"/>
                </a:solidFill>
                <a:effectLst>
                  <a:glow rad="101600">
                    <a:schemeClr val="tx1">
                      <a:alpha val="60000"/>
                    </a:schemeClr>
                  </a:glow>
                </a:effectLst>
                <a:latin typeface="Pare" pitchFamily="2" charset="0"/>
              </a:rPr>
              <a:t>Catholic = Universal</a:t>
            </a:r>
            <a:endParaRPr lang="en-US" sz="9600" dirty="0">
              <a:ln w="28575">
                <a:solidFill>
                  <a:sysClr val="windowText" lastClr="000000"/>
                </a:solidFill>
              </a:ln>
              <a:solidFill>
                <a:schemeClr val="tx1"/>
              </a:solidFill>
              <a:effectLst>
                <a:glow rad="101600">
                  <a:schemeClr val="tx1">
                    <a:alpha val="60000"/>
                  </a:schemeClr>
                </a:glow>
              </a:effectLst>
              <a:latin typeface="Pare" pitchFamily="2" charset="0"/>
            </a:endParaRPr>
          </a:p>
        </p:txBody>
      </p:sp>
    </p:spTree>
    <p:extLst>
      <p:ext uri="{BB962C8B-B14F-4D97-AF65-F5344CB8AC3E}">
        <p14:creationId xmlns:p14="http://schemas.microsoft.com/office/powerpoint/2010/main" val="15712890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C:\Users\Ptr. Daniel White\Pictures\Other Pix\freefallbackgrounds\wallpaper_540.jpg"/>
          <p:cNvPicPr>
            <a:picLocks noChangeAspect="1" noChangeArrowheads="1"/>
          </p:cNvPicPr>
          <p:nvPr/>
        </p:nvPicPr>
        <p:blipFill>
          <a:blip r:embed="rId3" cstate="print"/>
          <a:srcRect/>
          <a:stretch>
            <a:fillRect/>
          </a:stretch>
        </p:blipFill>
        <p:spPr bwMode="auto">
          <a:xfrm>
            <a:off x="0" y="0"/>
            <a:ext cx="9144000" cy="7239000"/>
          </a:xfrm>
          <a:prstGeom prst="rect">
            <a:avLst/>
          </a:prstGeom>
          <a:noFill/>
        </p:spPr>
      </p:pic>
      <p:pic>
        <p:nvPicPr>
          <p:cNvPr id="27651" name="Picture 3" descr="C:\Users\Ptr. Daniel White\Desktop\Great Harlot.jpg"/>
          <p:cNvPicPr>
            <a:picLocks noChangeAspect="1" noChangeArrowheads="1"/>
          </p:cNvPicPr>
          <p:nvPr/>
        </p:nvPicPr>
        <p:blipFill>
          <a:blip r:embed="rId4" cstate="print"/>
          <a:srcRect/>
          <a:stretch>
            <a:fillRect/>
          </a:stretch>
        </p:blipFill>
        <p:spPr bwMode="auto">
          <a:xfrm>
            <a:off x="1524000" y="1524000"/>
            <a:ext cx="6096000" cy="4267200"/>
          </a:xfrm>
          <a:prstGeom prst="rect">
            <a:avLst/>
          </a:prstGeom>
          <a:ln>
            <a:noFill/>
          </a:ln>
          <a:effectLst>
            <a:softEdge rad="112500"/>
          </a:effectLst>
        </p:spPr>
      </p:pic>
      <p:pic>
        <p:nvPicPr>
          <p:cNvPr id="27653" name="Picture 5" descr="C:\Users\Ptr. Daniel White\Pictures\Prophecy pictures\Catholic\vatican12.jpg"/>
          <p:cNvPicPr>
            <a:picLocks noChangeAspect="1" noChangeArrowheads="1"/>
          </p:cNvPicPr>
          <p:nvPr/>
        </p:nvPicPr>
        <p:blipFill>
          <a:blip r:embed="rId5" cstate="print"/>
          <a:srcRect/>
          <a:stretch>
            <a:fillRect/>
          </a:stretch>
        </p:blipFill>
        <p:spPr bwMode="auto">
          <a:xfrm>
            <a:off x="2895600" y="2819400"/>
            <a:ext cx="3048000" cy="2286000"/>
          </a:xfrm>
          <a:prstGeom prst="ellipse">
            <a:avLst/>
          </a:prstGeom>
          <a:ln>
            <a:noFill/>
          </a:ln>
          <a:effectLst>
            <a:softEdge rad="112500"/>
          </a:effectLst>
        </p:spPr>
      </p:pic>
      <p:sp>
        <p:nvSpPr>
          <p:cNvPr id="6" name="Title 5"/>
          <p:cNvSpPr>
            <a:spLocks noGrp="1"/>
          </p:cNvSpPr>
          <p:nvPr>
            <p:ph type="title"/>
          </p:nvPr>
        </p:nvSpPr>
        <p:spPr>
          <a:xfrm>
            <a:off x="457200" y="5791200"/>
            <a:ext cx="8229600" cy="1066800"/>
          </a:xfrm>
        </p:spPr>
        <p:txBody>
          <a:bodyPr/>
          <a:lstStyle/>
          <a:p>
            <a:r>
              <a:rPr lang="en-US" b="1" i="1" dirty="0" smtClean="0">
                <a:effectLst>
                  <a:glow rad="101600">
                    <a:schemeClr val="bg1">
                      <a:alpha val="60000"/>
                    </a:schemeClr>
                  </a:glow>
                </a:effectLst>
                <a:latin typeface="STEAK" pitchFamily="2" charset="0"/>
              </a:rPr>
              <a:t>Revelation 17:15</a:t>
            </a:r>
            <a:endParaRPr lang="en-US" b="1" i="1" dirty="0">
              <a:effectLst>
                <a:glow rad="101600">
                  <a:schemeClr val="bg1">
                    <a:alpha val="60000"/>
                  </a:schemeClr>
                </a:glow>
              </a:effectLst>
              <a:latin typeface="STEAK" pitchFamily="2" charset="0"/>
            </a:endParaRPr>
          </a:p>
        </p:txBody>
      </p:sp>
      <p:pic>
        <p:nvPicPr>
          <p:cNvPr id="1026" name="Picture 2" descr="C:\Users\Dan White\Pictures\Bible pictures\Prophecy pictures\prophecy pictures\False prophets\ap_Pope_071225_ms.jpg"/>
          <p:cNvPicPr>
            <a:picLocks noChangeAspect="1" noChangeArrowheads="1"/>
          </p:cNvPicPr>
          <p:nvPr/>
        </p:nvPicPr>
        <p:blipFill>
          <a:blip r:embed="rId6" cstate="print"/>
          <a:srcRect/>
          <a:stretch>
            <a:fillRect/>
          </a:stretch>
        </p:blipFill>
        <p:spPr bwMode="auto">
          <a:xfrm>
            <a:off x="2590800" y="228600"/>
            <a:ext cx="3338512" cy="2505905"/>
          </a:xfrm>
          <a:prstGeom prst="ellipse">
            <a:avLst/>
          </a:prstGeom>
          <a:ln>
            <a:noFill/>
          </a:ln>
          <a:effectLst>
            <a:softEdge rad="112500"/>
          </a:effectLst>
        </p:spPr>
      </p:pic>
      <p:pic>
        <p:nvPicPr>
          <p:cNvPr id="7" name="Picture 2" descr="C:\Users\Ptr. Daniel White\Pictures\Prophecy pictures\Dan Whites\Dragon with seven heads.jpg"/>
          <p:cNvPicPr>
            <a:picLocks noChangeAspect="1" noChangeArrowheads="1"/>
          </p:cNvPicPr>
          <p:nvPr/>
        </p:nvPicPr>
        <p:blipFill>
          <a:blip r:embed="rId7" cstate="print"/>
          <a:srcRect/>
          <a:stretch>
            <a:fillRect/>
          </a:stretch>
        </p:blipFill>
        <p:spPr bwMode="auto">
          <a:xfrm>
            <a:off x="0" y="4514851"/>
            <a:ext cx="3276600" cy="2457449"/>
          </a:xfrm>
          <a:prstGeom prst="ellipse">
            <a:avLst/>
          </a:prstGeom>
          <a:ln>
            <a:noFill/>
          </a:ln>
          <a:effectLst>
            <a:softEdge rad="112500"/>
          </a:effectLst>
        </p:spPr>
      </p:pic>
      <p:pic>
        <p:nvPicPr>
          <p:cNvPr id="8" name="Picture 3" descr="C:\Users\Ptr. Daniel White\Desktop\Bible pictures\Satan-Devil and demons\image28.jpg"/>
          <p:cNvPicPr>
            <a:picLocks noChangeAspect="1" noChangeArrowheads="1"/>
          </p:cNvPicPr>
          <p:nvPr/>
        </p:nvPicPr>
        <p:blipFill>
          <a:blip r:embed="rId8" cstate="print"/>
          <a:srcRect r="22618" b="5107"/>
          <a:stretch>
            <a:fillRect/>
          </a:stretch>
        </p:blipFill>
        <p:spPr bwMode="auto">
          <a:xfrm flipH="1">
            <a:off x="5943600" y="4114800"/>
            <a:ext cx="3200400" cy="2579370"/>
          </a:xfrm>
          <a:prstGeom prst="ellipse">
            <a:avLst/>
          </a:prstGeom>
          <a:ln>
            <a:noFill/>
          </a:ln>
          <a:effectLst>
            <a:softEdge rad="112500"/>
          </a:effectLst>
        </p:spPr>
      </p:pic>
    </p:spTree>
    <p:extLst>
      <p:ext uri="{BB962C8B-B14F-4D97-AF65-F5344CB8AC3E}">
        <p14:creationId xmlns:p14="http://schemas.microsoft.com/office/powerpoint/2010/main" val="20624659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653"/>
                                        </p:tgtEl>
                                        <p:attrNameLst>
                                          <p:attrName>style.visibility</p:attrName>
                                        </p:attrNameLst>
                                      </p:cBhvr>
                                      <p:to>
                                        <p:strVal val="visible"/>
                                      </p:to>
                                    </p:set>
                                    <p:animEffect transition="in" filter="fade">
                                      <p:cBhvr>
                                        <p:cTn id="7" dur="2000"/>
                                        <p:tgtEl>
                                          <p:spTgt spid="2765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20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2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C:\Users\Ptr. Daniel White\Desktop\scan0103.jpg"/>
          <p:cNvPicPr>
            <a:picLocks noChangeAspect="1" noChangeArrowheads="1"/>
          </p:cNvPicPr>
          <p:nvPr/>
        </p:nvPicPr>
        <p:blipFill>
          <a:blip r:embed="rId3" cstate="print">
            <a:lum bright="-10000" contrast="30000"/>
          </a:blip>
          <a:srcRect/>
          <a:stretch>
            <a:fillRect/>
          </a:stretch>
        </p:blipFill>
        <p:spPr bwMode="auto">
          <a:xfrm>
            <a:off x="838200" y="0"/>
            <a:ext cx="7543800" cy="6669798"/>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3" name="Title 2"/>
          <p:cNvSpPr>
            <a:spLocks noGrp="1"/>
          </p:cNvSpPr>
          <p:nvPr>
            <p:ph type="title"/>
          </p:nvPr>
        </p:nvSpPr>
        <p:spPr>
          <a:xfrm>
            <a:off x="457200" y="152400"/>
            <a:ext cx="8229600" cy="1265238"/>
          </a:xfrm>
        </p:spPr>
        <p:txBody>
          <a:bodyPr>
            <a:normAutofit/>
          </a:bodyPr>
          <a:lstStyle/>
          <a:p>
            <a:r>
              <a:rPr lang="en-US" sz="5400" b="1" i="1" dirty="0" smtClean="0">
                <a:effectLst>
                  <a:glow rad="139700">
                    <a:schemeClr val="bg1">
                      <a:alpha val="40000"/>
                    </a:schemeClr>
                  </a:glow>
                </a:effectLst>
                <a:latin typeface="Pare" pitchFamily="2" charset="0"/>
              </a:rPr>
              <a:t>Revelation 17:16-18</a:t>
            </a:r>
            <a:endParaRPr lang="en-US" sz="5400" b="1" i="1" dirty="0">
              <a:effectLst>
                <a:glow rad="139700">
                  <a:schemeClr val="bg1">
                    <a:alpha val="40000"/>
                  </a:schemeClr>
                </a:glow>
              </a:effectLst>
              <a:latin typeface="Pare" pitchFamily="2" charset="0"/>
            </a:endParaRPr>
          </a:p>
        </p:txBody>
      </p:sp>
    </p:spTree>
    <p:extLst>
      <p:ext uri="{BB962C8B-B14F-4D97-AF65-F5344CB8AC3E}">
        <p14:creationId xmlns:p14="http://schemas.microsoft.com/office/powerpoint/2010/main" val="32738919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0"/>
          </a:xfrm>
        </p:spPr>
        <p:txBody>
          <a:bodyPr>
            <a:normAutofit fontScale="90000"/>
          </a:bodyPr>
          <a:lstStyle/>
          <a:p>
            <a:r>
              <a:rPr lang="en-US" i="1" dirty="0" smtClean="0"/>
              <a:t>“And the ten horns which thou </a:t>
            </a:r>
            <a:r>
              <a:rPr lang="en-US" i="1" dirty="0" err="1" smtClean="0"/>
              <a:t>sawest</a:t>
            </a:r>
            <a:r>
              <a:rPr lang="en-US" i="1" dirty="0" smtClean="0"/>
              <a:t> upon the beast, these shall hate the whore, and shall make her desolate and naked, and shall eat her flesh, and burn her with fire. For God hath put in their hearts to fulfill his will, and to agree, and give their kingdom unto the beast, until the words of God shall be fulfilled. And the woman which thou </a:t>
            </a:r>
            <a:r>
              <a:rPr lang="en-US" i="1" dirty="0" err="1" smtClean="0"/>
              <a:t>sawest</a:t>
            </a:r>
            <a:r>
              <a:rPr lang="en-US" i="1" dirty="0" smtClean="0"/>
              <a:t> is that great city, which </a:t>
            </a:r>
            <a:r>
              <a:rPr lang="en-US" i="1" dirty="0" err="1" smtClean="0"/>
              <a:t>reigneth</a:t>
            </a:r>
            <a:r>
              <a:rPr lang="en-US" i="1" dirty="0" smtClean="0"/>
              <a:t> over the kings of the earth.”</a:t>
            </a:r>
            <a:endParaRPr lang="en-US" i="1" dirty="0"/>
          </a:p>
        </p:txBody>
      </p:sp>
    </p:spTree>
    <p:extLst>
      <p:ext uri="{BB962C8B-B14F-4D97-AF65-F5344CB8AC3E}">
        <p14:creationId xmlns:p14="http://schemas.microsoft.com/office/powerpoint/2010/main" val="8594041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2690" name="Picture 2" descr="http://trackingbibleprophecy.com/images/harlot_beast.jpg"/>
          <p:cNvPicPr>
            <a:picLocks noChangeAspect="1" noChangeArrowheads="1"/>
          </p:cNvPicPr>
          <p:nvPr/>
        </p:nvPicPr>
        <p:blipFill>
          <a:blip r:embed="rId2" cstate="print"/>
          <a:srcRect/>
          <a:stretch>
            <a:fillRect/>
          </a:stretch>
        </p:blipFill>
        <p:spPr bwMode="auto">
          <a:xfrm>
            <a:off x="762000" y="0"/>
            <a:ext cx="7524449" cy="6858000"/>
          </a:xfrm>
          <a:prstGeom prst="rect">
            <a:avLst/>
          </a:prstGeom>
          <a:noFill/>
        </p:spPr>
      </p:pic>
      <p:pic>
        <p:nvPicPr>
          <p:cNvPr id="3" name="Picture 2" descr="http://trackingbibleprophecy.com/images/harlot_beast.jpg"/>
          <p:cNvPicPr>
            <a:picLocks noChangeAspect="1" noChangeArrowheads="1"/>
          </p:cNvPicPr>
          <p:nvPr/>
        </p:nvPicPr>
        <p:blipFill>
          <a:blip r:embed="rId2" cstate="print"/>
          <a:srcRect t="87778" r="40255" b="6667"/>
          <a:stretch>
            <a:fillRect/>
          </a:stretch>
        </p:blipFill>
        <p:spPr bwMode="auto">
          <a:xfrm>
            <a:off x="1828800" y="6172200"/>
            <a:ext cx="4572000" cy="685800"/>
          </a:xfrm>
          <a:prstGeom prst="rect">
            <a:avLst/>
          </a:prstGeom>
          <a:ln>
            <a:noFill/>
          </a:ln>
          <a:effectLst>
            <a:softEdge rad="112500"/>
          </a:effectLst>
        </p:spPr>
      </p:pic>
    </p:spTree>
    <p:extLst>
      <p:ext uri="{BB962C8B-B14F-4D97-AF65-F5344CB8AC3E}">
        <p14:creationId xmlns:p14="http://schemas.microsoft.com/office/powerpoint/2010/main" val="21567792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3714" name="Picture 2" descr="http://1.bp.blogspot.com/-zMNBy9XFJpc/UR5eQRJG3vI/AAAAAAAANNo/IgA1OWbQtGQ/s1600/vatican.jpg"/>
          <p:cNvPicPr>
            <a:picLocks noChangeAspect="1" noChangeArrowheads="1"/>
          </p:cNvPicPr>
          <p:nvPr/>
        </p:nvPicPr>
        <p:blipFill>
          <a:blip r:embed="rId2" cstate="print"/>
          <a:srcRect l="3957" r="1092"/>
          <a:stretch>
            <a:fillRect/>
          </a:stretch>
        </p:blipFill>
        <p:spPr bwMode="auto">
          <a:xfrm>
            <a:off x="0" y="0"/>
            <a:ext cx="9144000" cy="6858000"/>
          </a:xfrm>
          <a:prstGeom prst="rect">
            <a:avLst/>
          </a:prstGeom>
          <a:noFill/>
        </p:spPr>
      </p:pic>
      <p:pic>
        <p:nvPicPr>
          <p:cNvPr id="243716" name="Picture 4" descr="http://www.rawstory.com/rs/wp-content/uploads/2012/12/fire-shutterstock-615x345.jpg"/>
          <p:cNvPicPr>
            <a:picLocks noChangeAspect="1" noChangeArrowheads="1"/>
          </p:cNvPicPr>
          <p:nvPr/>
        </p:nvPicPr>
        <p:blipFill>
          <a:blip r:embed="rId3" cstate="print"/>
          <a:srcRect l="6504" t="915"/>
          <a:stretch>
            <a:fillRect/>
          </a:stretch>
        </p:blipFill>
        <p:spPr bwMode="auto">
          <a:xfrm>
            <a:off x="0" y="0"/>
            <a:ext cx="9144000" cy="6858000"/>
          </a:xfrm>
          <a:prstGeom prst="rect">
            <a:avLst/>
          </a:prstGeom>
          <a:noFill/>
        </p:spPr>
      </p:pic>
    </p:spTree>
    <p:extLst>
      <p:ext uri="{BB962C8B-B14F-4D97-AF65-F5344CB8AC3E}">
        <p14:creationId xmlns:p14="http://schemas.microsoft.com/office/powerpoint/2010/main" val="17992020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3716"/>
                                        </p:tgtEl>
                                        <p:attrNameLst>
                                          <p:attrName>style.visibility</p:attrName>
                                        </p:attrNameLst>
                                      </p:cBhvr>
                                      <p:to>
                                        <p:strVal val="visible"/>
                                      </p:to>
                                    </p:set>
                                    <p:animEffect transition="in" filter="fade">
                                      <p:cBhvr>
                                        <p:cTn id="7" dur="3000"/>
                                        <p:tgtEl>
                                          <p:spTgt spid="2437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Ptr. Daniel White\Desktop\johnturn.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pic>
        <p:nvPicPr>
          <p:cNvPr id="10244" name="Picture 4" descr="C:\Users\Ptr. Daniel White\Desktop\Babylon upon the beast.jpg"/>
          <p:cNvPicPr>
            <a:picLocks noChangeAspect="1" noChangeArrowheads="1"/>
          </p:cNvPicPr>
          <p:nvPr/>
        </p:nvPicPr>
        <p:blipFill>
          <a:blip r:embed="rId4" cstate="print">
            <a:duotone>
              <a:prstClr val="black"/>
              <a:schemeClr val="accent4">
                <a:tint val="45000"/>
                <a:satMod val="400000"/>
              </a:schemeClr>
            </a:duotone>
          </a:blip>
          <a:srcRect/>
          <a:stretch>
            <a:fillRect/>
          </a:stretch>
        </p:blipFill>
        <p:spPr bwMode="auto">
          <a:xfrm>
            <a:off x="304800" y="304800"/>
            <a:ext cx="4226635" cy="3124200"/>
          </a:xfrm>
          <a:prstGeom prst="ellipse">
            <a:avLst/>
          </a:prstGeom>
          <a:ln>
            <a:noFill/>
          </a:ln>
          <a:effectLst>
            <a:softEdge rad="112500"/>
          </a:effectLst>
        </p:spPr>
      </p:pic>
      <p:sp>
        <p:nvSpPr>
          <p:cNvPr id="5" name="Rectangle 4"/>
          <p:cNvSpPr/>
          <p:nvPr/>
        </p:nvSpPr>
        <p:spPr>
          <a:xfrm>
            <a:off x="4724400" y="0"/>
            <a:ext cx="4419600" cy="5078313"/>
          </a:xfrm>
          <a:prstGeom prst="rect">
            <a:avLst/>
          </a:prstGeom>
        </p:spPr>
        <p:txBody>
          <a:bodyPr wrap="square">
            <a:spAutoFit/>
          </a:bodyPr>
          <a:lstStyle/>
          <a:p>
            <a:pPr algn="ctr"/>
            <a:r>
              <a:rPr lang="en-US" sz="3600" i="1" dirty="0" smtClean="0">
                <a:effectLst>
                  <a:glow rad="101600">
                    <a:schemeClr val="bg1">
                      <a:alpha val="60000"/>
                    </a:schemeClr>
                  </a:glow>
                </a:effectLst>
              </a:rPr>
              <a:t>“So he carried me away in the spirit into the wilderness: and I saw a woman sit upon a scarlet </a:t>
            </a:r>
            <a:r>
              <a:rPr lang="en-US" sz="3600" i="1" dirty="0" err="1" smtClean="0">
                <a:effectLst>
                  <a:glow rad="101600">
                    <a:schemeClr val="bg1">
                      <a:alpha val="60000"/>
                    </a:schemeClr>
                  </a:glow>
                </a:effectLst>
              </a:rPr>
              <a:t>coloured</a:t>
            </a:r>
            <a:r>
              <a:rPr lang="en-US" sz="3600" i="1" dirty="0" smtClean="0">
                <a:effectLst>
                  <a:glow rad="101600">
                    <a:schemeClr val="bg1">
                      <a:alpha val="60000"/>
                    </a:schemeClr>
                  </a:glow>
                </a:effectLst>
              </a:rPr>
              <a:t> beast, full of names of blasphemy, having seven heads </a:t>
            </a:r>
          </a:p>
          <a:p>
            <a:pPr algn="ctr"/>
            <a:r>
              <a:rPr lang="en-US" sz="3600" i="1" dirty="0" smtClean="0">
                <a:effectLst>
                  <a:glow rad="101600">
                    <a:schemeClr val="bg1">
                      <a:alpha val="60000"/>
                    </a:schemeClr>
                  </a:glow>
                </a:effectLst>
              </a:rPr>
              <a:t>and ten horns.”</a:t>
            </a:r>
            <a:endParaRPr lang="en-US" sz="3600" i="1" dirty="0">
              <a:effectLst>
                <a:glow rad="101600">
                  <a:schemeClr val="bg1">
                    <a:alpha val="60000"/>
                  </a:schemeClr>
                </a:glow>
              </a:effectLst>
            </a:endParaRPr>
          </a:p>
        </p:txBody>
      </p:sp>
    </p:spTree>
    <p:extLst>
      <p:ext uri="{BB962C8B-B14F-4D97-AF65-F5344CB8AC3E}">
        <p14:creationId xmlns:p14="http://schemas.microsoft.com/office/powerpoint/2010/main" val="33788645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44"/>
                                        </p:tgtEl>
                                        <p:attrNameLst>
                                          <p:attrName>style.visibility</p:attrName>
                                        </p:attrNameLst>
                                      </p:cBhvr>
                                      <p:to>
                                        <p:strVal val="visible"/>
                                      </p:to>
                                    </p:set>
                                    <p:animEffect transition="in" filter="fade">
                                      <p:cBhvr>
                                        <p:cTn id="7" dur="2000"/>
                                        <p:tgtEl>
                                          <p:spTgt spid="102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descr="http://www.testimoniesofheavenandhell.com/Pictures-Of-Jesus/wp-content/uploads/2013/04/Jesus-Picture-In-Heaven-On-The-Throne.jpg"/>
          <p:cNvPicPr>
            <a:picLocks noChangeAspect="1" noChangeArrowheads="1"/>
          </p:cNvPicPr>
          <p:nvPr/>
        </p:nvPicPr>
        <p:blipFill>
          <a:blip r:embed="rId3" cstate="print">
            <a:lum bright="-10000" contrast="30000"/>
          </a:blip>
          <a:srcRect l="4065" r="4876"/>
          <a:stretch>
            <a:fillRect/>
          </a:stretch>
        </p:blipFill>
        <p:spPr bwMode="auto">
          <a:xfrm>
            <a:off x="-609600" y="0"/>
            <a:ext cx="9975273" cy="6858000"/>
          </a:xfrm>
          <a:prstGeom prst="rect">
            <a:avLst/>
          </a:prstGeom>
          <a:noFill/>
        </p:spPr>
      </p:pic>
      <p:sp>
        <p:nvSpPr>
          <p:cNvPr id="4" name="Title 3"/>
          <p:cNvSpPr>
            <a:spLocks noGrp="1"/>
          </p:cNvSpPr>
          <p:nvPr>
            <p:ph type="title"/>
          </p:nvPr>
        </p:nvSpPr>
        <p:spPr>
          <a:xfrm>
            <a:off x="0" y="4724400"/>
            <a:ext cx="9144000" cy="1905000"/>
          </a:xfrm>
        </p:spPr>
        <p:txBody>
          <a:bodyPr>
            <a:normAutofit/>
          </a:bodyPr>
          <a:lstStyle/>
          <a:p>
            <a:r>
              <a:rPr lang="en-US" sz="4800" b="1" i="1" dirty="0" smtClean="0">
                <a:effectLst>
                  <a:glow rad="101600">
                    <a:schemeClr val="bg1">
                      <a:alpha val="60000"/>
                    </a:schemeClr>
                  </a:glow>
                </a:effectLst>
                <a:latin typeface="Times New Roman" pitchFamily="18" charset="0"/>
                <a:cs typeface="Times New Roman" pitchFamily="18" charset="0"/>
              </a:rPr>
              <a:t>“For God hath put in their </a:t>
            </a:r>
            <a:br>
              <a:rPr lang="en-US" sz="4800" b="1" i="1" dirty="0" smtClean="0">
                <a:effectLst>
                  <a:glow rad="101600">
                    <a:schemeClr val="bg1">
                      <a:alpha val="60000"/>
                    </a:schemeClr>
                  </a:glow>
                </a:effectLst>
                <a:latin typeface="Times New Roman" pitchFamily="18" charset="0"/>
                <a:cs typeface="Times New Roman" pitchFamily="18" charset="0"/>
              </a:rPr>
            </a:br>
            <a:r>
              <a:rPr lang="en-US" sz="4800" b="1" i="1" dirty="0" smtClean="0">
                <a:effectLst>
                  <a:glow rad="101600">
                    <a:schemeClr val="bg1">
                      <a:alpha val="60000"/>
                    </a:schemeClr>
                  </a:glow>
                </a:effectLst>
                <a:latin typeface="Times New Roman" pitchFamily="18" charset="0"/>
                <a:cs typeface="Times New Roman" pitchFamily="18" charset="0"/>
              </a:rPr>
              <a:t>hearts to fulfill his will.”</a:t>
            </a:r>
            <a:endParaRPr lang="en-US" sz="4800" b="1" i="1" dirty="0">
              <a:effectLst>
                <a:glow rad="101600">
                  <a:schemeClr val="bg1">
                    <a:alpha val="60000"/>
                  </a:schemeClr>
                </a:glow>
              </a:effectLst>
              <a:latin typeface="Times New Roman" pitchFamily="18" charset="0"/>
              <a:cs typeface="Times New Roman" pitchFamily="18" charset="0"/>
            </a:endParaRPr>
          </a:p>
        </p:txBody>
      </p:sp>
    </p:spTree>
    <p:extLst>
      <p:ext uri="{BB962C8B-B14F-4D97-AF65-F5344CB8AC3E}">
        <p14:creationId xmlns:p14="http://schemas.microsoft.com/office/powerpoint/2010/main" val="22997612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Users\Ptr. Daniel White\Desktop\scan0124.jpg"/>
          <p:cNvPicPr>
            <a:picLocks noChangeAspect="1" noChangeArrowheads="1"/>
          </p:cNvPicPr>
          <p:nvPr/>
        </p:nvPicPr>
        <p:blipFill>
          <a:blip r:embed="rId3" cstate="print">
            <a:duotone>
              <a:schemeClr val="accent5">
                <a:shade val="45000"/>
                <a:satMod val="135000"/>
              </a:schemeClr>
              <a:prstClr val="white"/>
            </a:duotone>
            <a:lum bright="-30000" contrast="40000"/>
          </a:blip>
          <a:srcRect/>
          <a:stretch>
            <a:fillRect/>
          </a:stretch>
        </p:blipFill>
        <p:spPr bwMode="auto">
          <a:xfrm>
            <a:off x="0" y="0"/>
            <a:ext cx="9448800" cy="7086600"/>
          </a:xfrm>
          <a:prstGeom prst="rect">
            <a:avLst/>
          </a:prstGeom>
          <a:noFill/>
        </p:spPr>
      </p:pic>
      <p:sp>
        <p:nvSpPr>
          <p:cNvPr id="4" name="Title 3"/>
          <p:cNvSpPr>
            <a:spLocks noGrp="1"/>
          </p:cNvSpPr>
          <p:nvPr>
            <p:ph type="title"/>
          </p:nvPr>
        </p:nvSpPr>
        <p:spPr>
          <a:xfrm>
            <a:off x="152400" y="274638"/>
            <a:ext cx="8991600" cy="6583362"/>
          </a:xfrm>
        </p:spPr>
        <p:txBody>
          <a:bodyPr>
            <a:normAutofit/>
          </a:bodyPr>
          <a:lstStyle/>
          <a:p>
            <a:r>
              <a:rPr lang="en-US" b="1" i="1" dirty="0" smtClean="0">
                <a:solidFill>
                  <a:schemeClr val="bg1"/>
                </a:solidFill>
                <a:effectLst>
                  <a:glow rad="101600">
                    <a:schemeClr val="bg1">
                      <a:alpha val="40000"/>
                    </a:schemeClr>
                  </a:glow>
                </a:effectLst>
              </a:rPr>
              <a:t>Revelation  18:1 </a:t>
            </a:r>
            <a:br>
              <a:rPr lang="en-US" b="1" i="1" dirty="0" smtClean="0">
                <a:solidFill>
                  <a:schemeClr val="bg1"/>
                </a:solidFill>
                <a:effectLst>
                  <a:glow rad="101600">
                    <a:schemeClr val="bg1">
                      <a:alpha val="40000"/>
                    </a:schemeClr>
                  </a:glow>
                </a:effectLst>
              </a:rPr>
            </a:br>
            <a:r>
              <a:rPr lang="en-US" b="1" i="1" dirty="0" smtClean="0">
                <a:solidFill>
                  <a:schemeClr val="bg1"/>
                </a:solidFill>
                <a:effectLst>
                  <a:glow rad="101600">
                    <a:schemeClr val="bg1">
                      <a:alpha val="40000"/>
                    </a:schemeClr>
                  </a:glow>
                </a:effectLst>
              </a:rPr>
              <a:t>“And after these things I saw another angel come down from heaven, having great power; and the earth was lightened with his glory.”</a:t>
            </a:r>
            <a:endParaRPr lang="en-US" b="1" i="1" dirty="0">
              <a:solidFill>
                <a:schemeClr val="bg1"/>
              </a:solidFill>
              <a:effectLst>
                <a:glow rad="101600">
                  <a:schemeClr val="bg1">
                    <a:alpha val="40000"/>
                  </a:schemeClr>
                </a:glow>
              </a:effectLst>
            </a:endParaRPr>
          </a:p>
        </p:txBody>
      </p:sp>
      <p:sp>
        <p:nvSpPr>
          <p:cNvPr id="77826" name="AutoShape 2" descr="data:image/jpeg;base64,/9j/4AAQSkZJRgABAQAAAQABAAD/2wCEAAkGBhQSERUUEhQUFBUUFRQUFBYUFhUXFBQUFRQWFRQVFhUYHCYeGBojGRUUHy8gJCcpLCwsFR4xNTAqNSYrLCkBCQoKDgwOGA8PGikcHBwsKSkpLCwpKSkpLCwsLCwpLCksLCksLCkpKSkpLCwpLCkpKSkpLCksKSkpKSwpKSkpKf/AABEIAOYA2wMBIgACEQEDEQH/xAAcAAABBQEBAQAAAAAAAAAAAAAFAAIDBAYBBwj/xAA8EAABAwMCBAMHAgQGAQUAAAABAAIRAwQhEjEFQVFhInGBBhMykaGx8EJSFMHR4RUjM2Jy8QdDY4KSsv/EABgBAAMBAQAAAAAAAAAAAAAAAAABAgME/8QAIhEBAQEBAAIBBQADAAAAAAAAAAERAhIhMQMTQVFhIjJx/9oADAMBAAIRAxEAPwDw+ElwFdQDUl2EggOLoC6kgElCS6gOLqULoCYcC7C6WpwajAbpTSFM1qVSmnhaghXLVshVdKI8OZKIV+ENWnhUyEXr0cId7vKdgldoUpTa7coja2+JVKszKWHqANTSFO5uFCUqDIShOhIhIzEl2EiEAkoSCUIBQupBJAcXUkkAkl1KEBxILsJIBzU/QmNVimFUKmManhkKf3CnZQlVidV/cqU20hXKFtOFco2aeJ1n/wCGRLhVvlXX8OyrvDLLxIkK9KNxaY+aGU7OXLZXFhgqlZ8Ml2yeFqj/AAUU/NB322VueJWEMAWfqWUIwSs9XpqqWIxc26rG1hTYuUPc1RwrNVij92psXqKElIWpulLDMSTiFxIGpSupIDi6kkgEntTF0FASBspe7XWFWqQlUmqvu1PRVgW3RSMtlWFamt6avUrRR2lLqj1laqozqtQsOYRGlYc1ftbOEWpcP7KiAKnDsKazsYcFoG2GNl2lYwUBQuLHBTeG8MztzWhqWWFZ4dw+EoKzXF7PKAXVmtzxG0klA7mzlMoxlawlDrq2WzubKAhNewSw2SfaqB9FaG4s4Q+tbqcVKDupKNzURqUlAaCWLlUi1c0q4aCboCWHqmKZ6FOFu79p+S9/q8MtqYxQpD/4gnrkSSCuOZSBBbTpRH7GQT/yI37RzVeE/afO/p4D/Cu/a75FI27v2n5L37S2R/l0ox/6bOfM4/lHnsrTrBkH/KouziabNuUkI+3P2PO/p86lh6FcX0DecMt8h9vb8xOQMGN5H2Qu59lrR0zakd2PlvzKf2/6Pufx4o1WaL16Rc+wtm74S+mf92n+ZCFV/wDx83Pu6zTEfFI32yRH1R4UecZ62cilC2Dk9/shXp/p1Dq3P2U9rbuafE0hGWI2LFvw9F7O2hOsGyjVvZpkVrbI1Z23JQW1tCMWtJGmi/gVwWeUap0JCRtkgHi1wrlG2hqnp0FZdSwgWM5eW6F1bNaavQkqjWtkaMZW4s0NuLJa+rZKlX4emTE3Nh2Qe6sluLu1QK+pgIDLVLRVKzQ1E72og1wpUq16yqkqWq5Vy5TWkj6IrsA6AnpPXpt+FD6zI+GZMRq2nywrlYGcDBPT5bfzVN9F85iMxI2+v5lUSsys7VmYyC4A6RA/VIjpkFELOq148BktMmADHrBEd1Wt6ZB8RE8tyCOwJ/l1VulXcXACIduXBo0xviZ+nyTiaf707ADnyAxsYDQh9W1jxBrT2H15yEbpUQBgz107AzOI2/MqCrSDcwAPOBn0n7qtTgO2k47agOmqR9d/MJf4bq3kGN5BH2H4UTNLAj0/sSkHu6SefVVqLoV/htRvPfbkQefLKtNtHH4mh3mAfkd/qiVKr2V6jpI2T1OAlPg7DyLT2yFdocMcNshGadNh5hTNtByU1UD6FHqEQo0lYZS6hTtteijFynW4Vk0VHSpwrtIJarFenRT6tPCsimm1KaWngW+ioTaoq6kqtdyaQutRAQm9KLXJQi6YmQBflZviC1F5QQK9twmTI3soPXplaa9pBBriEqcBalFRGmr1Z3ZViSprSV7/AF39/VVdcbH6/kK1duAnn90NqEeR+v0SNLSI1AlokQNWP6Z9UQr1XaCaYa54yNQkY8o5YQmkSdnTvmPyUUspGMu6kgD5QnCoLUv7lhLagYC4yC1sjPQDPdWgyo9pLoOqfC6WxykIrc2zAfePHw85d8w0GJ7gKnV4hTcwk6mt/dmPMcx8lp8oqGlUbloOl+NWn/qFM1s/EASNjn+f55IKONaZgamnDXPGkyPMZUL/AGjzBJwDMDnyCrxqNaWnSzjCv0mGPyVmuG8aY/8A1DBGwn8laK2qREeIHmPpslZgWSzEgAxy6q1aXHQem30UZrQJjbrKaK7X5GDHLf8AupMTpuU9Ov1Q2jXcJ3PPsVdp1QYnnkJarBClVBVqmEMAVujVU1UX2rjgmMqpOepWhqqhWaiDqgVeoAqjOhFZqG3Le6PVqIKF3doqTrO3dMdUEvKTeqP31oVnOIUXBPC0EvabPwoLchn4Vf4hqQG6eeiVOG1Xs6BVjUb2UFaoeirGp2U6uR7RccYcNOoBwdgwcjkTOyGVeINc8tIDAOQdl0nlAxsPmlde0TWv0uYAHHEZdA2wMjp2XC3RSdUDaczhreXaOqrDPoXL3O8BGlv7HeIdJdsXcgPvKLUbqrSYfeA1QAXFsjXG7ZBg7/ZZuyuAXhzg5rwdTRgQ07ADAkTy6cloeHtpVA9ziKRdpk4D3AAlukOMuJOM5IG5lc/X1OuavJWZf7T1jWMvqsGrNNuSAMHvgI+b+KZfTLWl0FusyXSMA9c/Iofxy7qtc51JoGYJDWh5aPhMt8oOeXzEOoVK1Ue8YRtln6RHU425FdkuyVjitdXLy8lxJMyZ2nmr9O0dp95VBAxkAc+oCK2Hsw0n49TIzMfEQZyDjfbbKkuuAGmHupOJbnwgjyiSMq/JFgK2oJ8OyL2Nd4EBxAPIFO4VZ0n4eC13PENMbRGN5RFtm0OgSDE9vRHkWLljf1AIJJHdG7W4YSBET6Z7oAJbv6FXaDSps02ipUxJ0HzEqzbsEwY5efdCLcQJV1tc+vVZWKlEZgdRPqpKVWf6hD/e6tj0ntKfTaUlCgqkJzbhD3XhbvJ802lXBOPkjD0QqO6Ko+uuGqoqjw7zTxKOrdwqlXiCjunIPd14RCq5ccRHOEIvKtN3ZUbq7Qe8ve6pOH8QsmO2cs3fcKPJS3V+UOq8TPVKnJQ66syOSoOpFFavEzzyqxvB0UVpBKtWJqavhJiMzEjGUepfxXui4ESTGqQXHOMhZplYtILcEZnfKIVPaKo4EOOroTuPzK3sJo2XdyaRDw14aMOI0wYMgH9R5zso7fipZS8JHvKhAEhrixrTu1rp8R2BgQAMdI/8YdUpta7wnTnUS06sQZ6f1UNCnDmEQ4jT4mlpLSDPLBiZXP1NvtcHbW2a1pdJcTBIyJMQRJgiTGB9UytxInxPpED4J1ECNtvTmqNSpUo1Phcf+M5Hn1lGbAMuGOZV1AkEZ1DG852P/WFPX1Lz8weMoRVv2tA93Lf1BwwJnn8oMq/Suqr2ajUlpiCA3fEB3qSCp+J8CY5zdAYA5okk6WtnInMHntG4S4bw0tYGslzfixqg6STnAjM45iE/vTPXyX2zn1dNMGp4TE6CRycRtnnHNQPuHucCwkDAhxn7/mFFxRpbU1N8Ughm0CWjbv4jHoqzOJMhszI+H+hHnK0+lb1dZ9zBy34g95DXEGPr3KL03AxBHkNwsjb3PikbI3Z3MRPLK3sRGh/iABnsJHMcyuOrnGZGIKH292HTDojbspaPEhqgnwgjl9Vn4q0Vp1RODEfX0RG2qSJQKtWh0CIORH8ldtbiApw9Xblo/OWFRqVIPku1b0TnbcBQvIJI6bdxuIShrlLiIOHfNR1qvMbIXXMCQeU+Y2JBUX8d3VT2kQq1w4Qd+R/qgd+6JBUlW65qvXrCoImHfpPXsU/EtAeIGNlnLy7Ru/rQSDghZ3iGfNSahXulRq1U26kKk6sp1ciSqVAVw1E3Up1cg6Uwp65C7GaShVOoc87EwD27LR1rwUQ2Wh+ozBdhuwwQsxCcXFZ9fTnXyqdY9O4dxhnui4Gngc3DSD35hQs9qHVKjWsDJJhrQImYPxkieY7zsF57RYC13iIcIhsHxg7wRzG+cfJFKNLTUbpeTBBODLYM7fJY9cyHK9F4y3wNhppgEf6hBJI+Fxcwk1BtiRt3QngNeu8vNUvcH/C/EEAw4wNM4O8ckLrcaa4A+/d4YGlzZE887/RaHh/FWsaHAyXQTIOkiN2jEbf2S4m/gWg/tHQJENkxBO07AD6BZ6mc53Wt4je+/cAA0AkantEneNIM5Vridi1lP4NWwkAaht/Nbcf4zGXXtnbMohXuyIDsbQcGQorKhrqaSwsM4MdMExnmQrvtJSbpgaZEZkQDI36c1e+04rUbmMg5V1laBnB/OSA27TsTkbq2LqVRD1rcAjLiIkjoe3YrRWV211PAAIiQeY5meuFiaNbKN2l3G3xAY7jmD9Fn3z6VKM1YcCW7g/IhUqVUzG+Ce4hUa3F9Lw6MPY0noeRg9iCPRFKNYECBEz5j8Kzn9OqjapIgkQZid2nmD2M/Y9UOuC5u/Lf5x85n5K3dEgOMyJB2mPTscxzGPIHUvNLnTznnIGftMH0B83NKpxfxg7H+iqVbqEy9p6qbXtgRIInZuohrvKSRPZDGVpMExP3Vyli7fs/iGGP9Vokf7wP5hY+tc5LXbhHxXLSDsQeXIhVfaThnvafv6Y8Tf9Vo+jh2P3S6m+z59M5cIbWp9FM265FMq9ljWs9KZTVK8KPSoaNCkkku9i60DntzjdcSXEgmtCNQ1bc0VZd7AFuDExmCf+kEUl0A10MLiAdzA9R2WffM6s1UuL3EKrA7wHBGY887rlLibiAHOcQ2Izy5hCyV1rlU9FW79n+NsYANPhiTByDOJA81sLbiFOpT1ZgjIEyOq8co11ovZzjzqbtBcWtdjUCAWExmTuMIvGpejvfTe73cBzv0kRnrB9f5qDjns+yo04IdH6THfPIqLhvE3Uw6Gl7SRocBIdI8Q1DmDO3yRu5qhzQR+oA47hY31VPP7j2ddTYXB0gD9XhP9EOp4EnfGJ5dVueIPDWBrwXTvyxIBz2JHpKzN7w51NziNJa3xxGfd4kAnlkhazpnYrWNeXK1eXkbKs+0NN5Ia4N3ncZyIPSIXab9TwyPEfhcIcB4SYc04IMwq8pmlnvE9HiDarmtfjuCY7B3m4DKuMvyHFpIFQZEAiYG3PpsVRfbsY7TBEFztQGWMfpaAQcuEuzzEFVrhha3VMuD3U5J/S0YDc/phzSNxpXN5Tq+l5gtfcSJYXN3IkieQyDnfmPQIPcvcD/mCRkGMYwAR8onbHmmupucGaS4ueBAAxpI0mT1mfMeampVm1C5pw8ftktdBHh8sTmP6uXxGaVF5JAbJPhp1absOAADSfJwbviDg8lWvmlsgyYe7MCHbQ6d5hwPyKKXBLQxxHja6XFv626iHHGR4SDjmOwgVxKmdZBMAT4o3Ds6o5iSHdtUckuetqrziE08dOnQkYx9VJYXeh20g4cOTmncHz+hhPLiCARqA8RyMiJc3b5HeQpadnsRDmxuOckjA5nt1CudFeWR9sOBe4qB7M0qg1MPnyPcHB8lnm1F6xU4YK1N1u+CKg10XftqEbT0Jx56eq8qv7N1Ko5jhBaSMqO5nuK4u+qaTKZKaCu6lnrRrG0W64jUMdQIjsZ9VFUommQTG8gSDt5KeC92prtMmDmI29fupPdsdqAnXqO5GfLvgrs1kZfW2oCo0QH5IAgNP9zKoOELeVLBrWAvA06IzvMdJ3nBWUFpOtxBDAf0xyImN4x9YS56GBhTSiXGKQY4MaWlokjRkZP75JdsOnkMoanLs0OLqScAngdapW1FEkqDZezPHnjVBOrBnVgAHxGJy6Pst7w66BGSYORqwe+D88dV43wy601AYkHELe1uLs93pfqDtOpkkCIB2I5wse/kRsrprHNjDswYznfPRZj2q4SRTFRge6CCRJ+HEgneJH3U3speNLHEPc7VBOuA4YxtyWhp3GtrmtG3NwMEdO3mo+KLGKoVNTZE/wCa4mNmwJcADsMyPRQVKrGgsiAWnk4EwZLS4HfDo+hwj9xwHQWup4gEtaZGkkGAQPOFDQ4fqLnNEaZDmkyNR2IMRg/ME7bGfqX9DmAj+LaWgkl2p58Qw7RpgatwXtGZ3w2ZynUbptR72yCHtDQHhoZrBBDsZgjE8tRzACbX9ntNJmxq1Hbzk6W1CacbSfDB6tcOQJda8OaaDRUBaPG0EjLakkjScw3eZHLopk4suH/kpX9yynUa8BxGp0N1kOYQ5vg7RkbQeuyp/wCKgVnVRTGXteBJbDmnMFvM5mB6Kax4YdT2vgRLi7OoMaPE4ciIORvkK6eEQyo2kJLvDqDpIAYCWFrhiZBkftgEzCPLmehlK04p70NplohzXsB+ADHh0Gf+ILdpd3Xa1kzW1lPVDtL6ZMHU10tgA7kEEaTkEkZ3UdrZe8pFkAOZESCdQqMAwTsQ4TjkewlULg++ax7TD4aGt3pk+F2kZwTk84dIIKfM9+jv9dtnlpNNww3w5HhLWiGTGZ1YB8+uCNuxrDiSwPjO5DwHtc7uSAQe57KJoBrkuJeWl7Wu/c4ZGoYMEwcj9RGNxLUsyG1KQMGm4CmXGNbajsagYESwDVydp25TfVEXH2gIAg4kyDyGQR0wSfn0xk//ACRwHWwXLR4gdFbEeKMPI/3DPnK1vDL0VQQRDmGSHDONwBzxJPSXdlYFqDro1Pge0scSMdWO8xj5FbT3MrP4ux4ElKI+0HCHW1w+k4RpcQhsrCzPTeXW14eXMa54gkYEnaJJx5KtRe4vByXagZ6nqoWXDgSQTnfvzzK7TqwCAYnfykEfVduMnoVWhUqtksBlogknYgGIPOVUqWzX0ntc33c8xEHmcc/hGCmez/FxoA1/C0CDidsknoSR6qhxA1HvgOywZnGoEyIPkdpXPPnFAHELA08/pOzs5PyHnH1VV8TjA7mfqjvtVdhzmBpMBuRjTq6jv19EBW/O57TXAFPb0WnLnaRI8/lzUKSsDdTgg+Frg5pE6sS08pG5nZV2cGc4dC2Q70AOB6qrbte1wAGXgCOZB6QtLYW9XSPDvDcwYA3E75Ky6uGyDCWuxuD6yCiVesNQeCXQWk6jJb1Ec0V9oAGvDGANJnWQIJO/PKH0+G6mEaiXkiMGI2z8seSW7NDT8CvNTgCYjxN0xDhEEdokLY2t5A3n1xtELy3hQrU6b2iBBHxf7uQJ2RelxSpSptEYa8B8HIJ235E/VZ2G3NxxDBJMRPomWZY2m51MB4fLpccbQc/NYq/4v70Gk2ZfBBHTuOaJcKufdt/h3PjSJHdsnGeuUZ6IZr3FM0qb3AipTeWwYGpvicHCR8RgNkZIf2xR4pdMeZnUGkuGoZw6Xgxy0g8tiORxKboVG1KZ/wAwOaNBDh4S2AQMEdM9lleKXBp1NTXHS8AGcEiIg8u09ZWf27fiq8lwXIEQ1wLMMLi3xU3OjSXDnoJ9ZjdVX8TDntID9TNBkERLY0l45Rkb4Q73/gjxeKJjJ6hxHMf1VvhctfUNQgO92TJEkkFrttjOM855quOZNtFtEuEVXVbkljSNXieycNgSXCRAjJAXorOEUmPFQsDnS1xdAmWxkDy/MBYD2dqht4HjS1rmkETIdqEFok4OZPkvQ/f6GuBONx2/DCdz8JDuJcAZVkOAcHPAMD4SS4CoD1Gd/LpIL2gthb02xHvGNfo6PaXuY4EdYg9vMLTV6oPhJAL9juNs+oIB9YyqvGLFtRswDpOoSSQ3WADPbVqzjumGSp0Syo12olzAyq1wyH0nF2SASQZ04OYM7jJ240uLXtPKeW0NME9QM+RKDcT4fAc8EwCQI7QQCOm47apQ+w4tG88/6Hy/SfQ9VUiarf8Ak/gvvKLLlo8TD7ur6fCT5j6gry9e80A24pOouiKrSwDo7dh6bjT6leI3/DnU6r2EGWuI+Sj6k/KuL+BZOaJMLiS60rziyGiPFqIJDpGkaY0icbHcZk7LUNtixrmhrXN0/FnVgYgjM8uix9s2XAYGcknEd52W3qt1UtLo1NbqAYZEHY4xBWXXo4xV7cBxECBpGM4MZ35qsn1Ww4joee6YtQSUpJICWldOa4OHxDY8xiFreBca94DL2tfMAOzPQiB+QsaiXBKLXEkmC3I7+m0d1Hclgjc3HBWVKgqGZaPR3X7IXxKmaVTVTDQCQXiM6R+qeSNcM4iyu2WSCPiHQ9MYIKocbsdbZBIOlwkCAN9+ZmSuefK2UPFR78vBME5E+Eu/dnEK1x+5EUn0xEwXTBHYHnCdw21YzRVc2YkHA0k7EEHA++FX4zxinWD4bpII0RsRzlaf8Ib4Vw8Oa2q46TEnaQTyPpCg4tZF0OYABqILozt2wRv8wq3CuLuFOHNGks0jJGGg56KnY8Sc4OBJIJny+u2yWXQNBkUw63IDqZL/AByHg4BaesrK3t6+o4l5JyTHSeiN8P8AaRrQ8VG5LdIIzJEgOcCfJBbzecZzjPPPkr5nslq3uiDTALcOxMDdhZJJ2wfLAkFTUrsvgHOpzWnAHhdgg5yJEjoRO6EVhnzz2yrlq6dIMCTgnYxyPQ/1WXXGe4crY+y9mdDXDGjVkGT8caQI23Wwr3zc+IeDf57fbHZedWFw+i9tPlrDgRsT4pnz2R24vAKrS0gh2oOad3HLfmD9FBtHcPDog5DtQ8hMDoYn8yV25ugJLgYfg8zvIPlqB9SOiDtra2tcMFri0tjZs7R8h6eaJ0W6tTCcw4ZGxjr0Ij1aVRKfD6UioHwWHWynE/tJG+PL/qM1VsAxxH7XSRzAiDvjJ+wWr4DbhpqDcAt5fCSC7TPPYKpf0Gio2ocETSqiMaXS0H6Bw6Y9blTQSwudDy2YAMg8xHT0KLcQ9hRdVHV2gAVYcRjDoGsf/aUEvnBtXUMjb5bj6FEGcUqMGlrjpE6Y6EyPormflnZfw85XQ6J5+ux5H86lNSWqylHeB8RYNQqDcaWmBOBgAoM8NzE9gfz8lMlKzTXbqwdLjggExkHAOf8ApUVftrjS0uHxQQcnbmR5qjCIHXMhNTveHr+FNRCJavgzKdWm3/TpkHS848Z0RtAIJAB33krKKxQuyAGiN52yCREz5Jdc6cra8KDmuOgQ1hktGJDhkyd9hhRcY47TdpYCXGclpEbnmOePss27i9WmHMLjkAYIPwx0x0RbhdzRFM1NUPaBqGDIMzJ85+ayvOe1Ibus4UngGG1Ds4GSZH8oQm54WWMLi5pIIBAMkT/b7o5xy7ZXoaqR06HAFo59DHTbyWXLiZ+qrkkr74kRAAiIEwMQUV4TwkvovezLocAMA7ZH1+iBo17NcWFNxa+SzLoG5PRPr49BI+kDZMhviDvERmMdEKq04zBA2MjMxlaw0DUcTT0tI0uAyNwfSIQ7jjKZYXgtDw7RpacHcE/KCp56FZ0qRkuIgGQBtOwyTzhMcuNMK7CaPgfEy+q2Q0kAu1OxB2O3xdc5n1nZcNt6b3TA1tOoifgJ8JaPl9QvPeA3Qp1ZcA4OBB9VvfZggOcdQd7zTo21FwAHuzGNWxjfKw7mKizZ22lrmtDXOc90cj4gC4HoNQKK2tbUNYGfE0gnBdBOOu31KFMtWU6jXioWkO0nUTBLiQMdNIGe5RA8RYDobB1glumDOCAPSAPRIJn2wOpg8JeBmJy2YMc4Ag9ZQe8tveM1yASGhzSCcubpIPOTokHfB6ot77Z0DLYO3xAxjPMwPRRVCBIJ/UACZMy3WMdTMdx6pkx9e1cWDUPEHO1dXbGZ6x+ZUjaIOxIHLy5K5f1iHdA6ZkQNUHSY8xONkGqXVQOIbkanEQBGST07qpUWMckCupLpUfSpzPQZPl2RCz4aw1GtcXEOEt2BwYIKSSjoRSvaYa9zW7BxA8pUVJ8FJJOfAcc6criSSYJdcIMLqSRH+7Lml0jwwPmoQkkg3Q8iYMTv3XNW66kgOBy7TqEGQkklQJ2fF30YIhwcJgztsR5JlG5bpgtJkkgTgT/eEkkpDV7qjpdH275/mooSSTJIwLV+xJLnVKcwNJeOelzWu8Q7x+BJJZ/W/wBKfPyIe0jC+P8A3HUQ/JgVXMYS5g6TUdg/0gf7L3JF2xpMiTOOeZ37k57pJLL6N3kdfLZcUvhSa2RIIkxEk6oP/wCUMvOKDSXgHPIx5j7NHkEkkwEX9/qbTOR4oPmw6Rnc469UObVdyiJP3SSQH//Z"/>
          <p:cNvSpPr>
            <a:spLocks noChangeAspect="1" noChangeArrowheads="1"/>
          </p:cNvSpPr>
          <p:nvPr/>
        </p:nvSpPr>
        <p:spPr bwMode="auto">
          <a:xfrm>
            <a:off x="155575" y="-2819400"/>
            <a:ext cx="5610225" cy="587692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7828" name="AutoShape 4" descr="data:image/jpeg;base64,/9j/4AAQSkZJRgABAQAAAQABAAD/2wCEAAkGBhQSERUUEhQUFBUUFRQUFBYUFhUXFBQUFRQWFRQVFhUYHCYeGBojGRUUHy8gJCcpLCwsFR4xNTAqNSYrLCkBCQoKDgwOGA8PGikcHBwsKSkpLCwpKSkpLCwsLCwpLCksLCksLCkpKSkpLCwpLCkpKSkpLCksKSkpKSwpKSkpKf/AABEIAOYA2wMBIgACEQEDEQH/xAAcAAABBQEBAQAAAAAAAAAAAAAFAAIDBAYBBwj/xAA8EAABAwMCBAMHAgQGAQUAAAABAAIRAwQhEjEFQVFhInGBBhMykaGx8EJSFMHR4RUjM2Jy8QdDY4KSsv/EABgBAAMBAQAAAAAAAAAAAAAAAAABAgME/8QAIhEBAQEBAAIBBQADAAAAAAAAAAERAhIhMQMTQVFhIjJx/9oADAMBAAIRAxEAPwDw+ElwFdQDUl2EggOLoC6kgElCS6gOLqULoCYcC7C6WpwajAbpTSFM1qVSmnhaghXLVshVdKI8OZKIV+ENWnhUyEXr0cId7vKdgldoUpTa7coja2+JVKszKWHqANTSFO5uFCUqDIShOhIhIzEl2EiEAkoSCUIBQupBJAcXUkkAkl1KEBxILsJIBzU/QmNVimFUKmManhkKf3CnZQlVidV/cqU20hXKFtOFco2aeJ1n/wCGRLhVvlXX8OyrvDLLxIkK9KNxaY+aGU7OXLZXFhgqlZ8Ml2yeFqj/AAUU/NB322VueJWEMAWfqWUIwSs9XpqqWIxc26rG1hTYuUPc1RwrNVij92psXqKElIWpulLDMSTiFxIGpSupIDi6kkgEntTF0FASBspe7XWFWqQlUmqvu1PRVgW3RSMtlWFamt6avUrRR2lLqj1laqozqtQsOYRGlYc1ftbOEWpcP7KiAKnDsKazsYcFoG2GNl2lYwUBQuLHBTeG8MztzWhqWWFZ4dw+EoKzXF7PKAXVmtzxG0klA7mzlMoxlawlDrq2WzubKAhNewSw2SfaqB9FaG4s4Q+tbqcVKDupKNzURqUlAaCWLlUi1c0q4aCboCWHqmKZ6FOFu79p+S9/q8MtqYxQpD/4gnrkSSCuOZSBBbTpRH7GQT/yI37RzVeE/afO/p4D/Cu/a75FI27v2n5L37S2R/l0ox/6bOfM4/lHnsrTrBkH/KouziabNuUkI+3P2PO/p86lh6FcX0DecMt8h9vb8xOQMGN5H2Qu59lrR0zakd2PlvzKf2/6Pufx4o1WaL16Rc+wtm74S+mf92n+ZCFV/wDx83Pu6zTEfFI32yRH1R4UecZ62cilC2Dk9/shXp/p1Dq3P2U9rbuafE0hGWI2LFvw9F7O2hOsGyjVvZpkVrbI1Z23JQW1tCMWtJGmi/gVwWeUap0JCRtkgHi1wrlG2hqnp0FZdSwgWM5eW6F1bNaavQkqjWtkaMZW4s0NuLJa+rZKlX4emTE3Nh2Qe6sluLu1QK+pgIDLVLRVKzQ1E72og1wpUq16yqkqWq5Vy5TWkj6IrsA6AnpPXpt+FD6zI+GZMRq2nywrlYGcDBPT5bfzVN9F85iMxI2+v5lUSsys7VmYyC4A6RA/VIjpkFELOq148BktMmADHrBEd1Wt6ZB8RE8tyCOwJ/l1VulXcXACIduXBo0xviZ+nyTiaf707ADnyAxsYDQh9W1jxBrT2H15yEbpUQBgz107AzOI2/MqCrSDcwAPOBn0n7qtTgO2k47agOmqR9d/MJf4bq3kGN5BH2H4UTNLAj0/sSkHu6SefVVqLoV/htRvPfbkQefLKtNtHH4mh3mAfkd/qiVKr2V6jpI2T1OAlPg7DyLT2yFdocMcNshGadNh5hTNtByU1UD6FHqEQo0lYZS6hTtteijFynW4Vk0VHSpwrtIJarFenRT6tPCsimm1KaWngW+ioTaoq6kqtdyaQutRAQm9KLXJQi6YmQBflZviC1F5QQK9twmTI3soPXplaa9pBBriEqcBalFRGmr1Z3ZViSprSV7/AF39/VVdcbH6/kK1duAnn90NqEeR+v0SNLSI1AlokQNWP6Z9UQr1XaCaYa54yNQkY8o5YQmkSdnTvmPyUUspGMu6kgD5QnCoLUv7lhLagYC4yC1sjPQDPdWgyo9pLoOqfC6WxykIrc2zAfePHw85d8w0GJ7gKnV4hTcwk6mt/dmPMcx8lp8oqGlUbloOl+NWn/qFM1s/EASNjn+f55IKONaZgamnDXPGkyPMZUL/AGjzBJwDMDnyCrxqNaWnSzjCv0mGPyVmuG8aY/8A1DBGwn8laK2qREeIHmPpslZgWSzEgAxy6q1aXHQem30UZrQJjbrKaK7X5GDHLf8AupMTpuU9Ov1Q2jXcJ3PPsVdp1QYnnkJarBClVBVqmEMAVujVU1UX2rjgmMqpOepWhqqhWaiDqgVeoAqjOhFZqG3Le6PVqIKF3doqTrO3dMdUEvKTeqP31oVnOIUXBPC0EvabPwoLchn4Vf4hqQG6eeiVOG1Xs6BVjUb2UFaoeirGp2U6uR7RccYcNOoBwdgwcjkTOyGVeINc8tIDAOQdl0nlAxsPmlde0TWv0uYAHHEZdA2wMjp2XC3RSdUDaczhreXaOqrDPoXL3O8BGlv7HeIdJdsXcgPvKLUbqrSYfeA1QAXFsjXG7ZBg7/ZZuyuAXhzg5rwdTRgQ07ADAkTy6cloeHtpVA9ziKRdpk4D3AAlukOMuJOM5IG5lc/X1OuavJWZf7T1jWMvqsGrNNuSAMHvgI+b+KZfTLWl0FusyXSMA9c/Iofxy7qtc51JoGYJDWh5aPhMt8oOeXzEOoVK1Ue8YRtln6RHU425FdkuyVjitdXLy8lxJMyZ2nmr9O0dp95VBAxkAc+oCK2Hsw0n49TIzMfEQZyDjfbbKkuuAGmHupOJbnwgjyiSMq/JFgK2oJ8OyL2Nd4EBxAPIFO4VZ0n4eC13PENMbRGN5RFtm0OgSDE9vRHkWLljf1AIJJHdG7W4YSBET6Z7oAJbv6FXaDSps02ipUxJ0HzEqzbsEwY5efdCLcQJV1tc+vVZWKlEZgdRPqpKVWf6hD/e6tj0ntKfTaUlCgqkJzbhD3XhbvJ802lXBOPkjD0QqO6Ko+uuGqoqjw7zTxKOrdwqlXiCjunIPd14RCq5ccRHOEIvKtN3ZUbq7Qe8ve6pOH8QsmO2cs3fcKPJS3V+UOq8TPVKnJQ66syOSoOpFFavEzzyqxvB0UVpBKtWJqavhJiMzEjGUepfxXui4ESTGqQXHOMhZplYtILcEZnfKIVPaKo4EOOroTuPzK3sJo2XdyaRDw14aMOI0wYMgH9R5zso7fipZS8JHvKhAEhrixrTu1rp8R2BgQAMdI/8YdUpta7wnTnUS06sQZ6f1UNCnDmEQ4jT4mlpLSDPLBiZXP1NvtcHbW2a1pdJcTBIyJMQRJgiTGB9UytxInxPpED4J1ECNtvTmqNSpUo1Phcf+M5Hn1lGbAMuGOZV1AkEZ1DG852P/WFPX1Lz8weMoRVv2tA93Lf1BwwJnn8oMq/Suqr2ajUlpiCA3fEB3qSCp+J8CY5zdAYA5okk6WtnInMHntG4S4bw0tYGslzfixqg6STnAjM45iE/vTPXyX2zn1dNMGp4TE6CRycRtnnHNQPuHucCwkDAhxn7/mFFxRpbU1N8Ughm0CWjbv4jHoqzOJMhszI+H+hHnK0+lb1dZ9zBy34g95DXEGPr3KL03AxBHkNwsjb3PikbI3Z3MRPLK3sRGh/iABnsJHMcyuOrnGZGIKH292HTDojbspaPEhqgnwgjl9Vn4q0Vp1RODEfX0RG2qSJQKtWh0CIORH8ldtbiApw9Xblo/OWFRqVIPku1b0TnbcBQvIJI6bdxuIShrlLiIOHfNR1qvMbIXXMCQeU+Y2JBUX8d3VT2kQq1w4Qd+R/qgd+6JBUlW65qvXrCoImHfpPXsU/EtAeIGNlnLy7Ru/rQSDghZ3iGfNSahXulRq1U26kKk6sp1ciSqVAVw1E3Up1cg6Uwp65C7GaShVOoc87EwD27LR1rwUQ2Wh+ozBdhuwwQsxCcXFZ9fTnXyqdY9O4dxhnui4Gngc3DSD35hQs9qHVKjWsDJJhrQImYPxkieY7zsF57RYC13iIcIhsHxg7wRzG+cfJFKNLTUbpeTBBODLYM7fJY9cyHK9F4y3wNhppgEf6hBJI+Fxcwk1BtiRt3QngNeu8vNUvcH/C/EEAw4wNM4O8ckLrcaa4A+/d4YGlzZE887/RaHh/FWsaHAyXQTIOkiN2jEbf2S4m/gWg/tHQJENkxBO07AD6BZ6mc53Wt4je+/cAA0AkantEneNIM5Vridi1lP4NWwkAaht/Nbcf4zGXXtnbMohXuyIDsbQcGQorKhrqaSwsM4MdMExnmQrvtJSbpgaZEZkQDI36c1e+04rUbmMg5V1laBnB/OSA27TsTkbq2LqVRD1rcAjLiIkjoe3YrRWV211PAAIiQeY5meuFiaNbKN2l3G3xAY7jmD9Fn3z6VKM1YcCW7g/IhUqVUzG+Ce4hUa3F9Lw6MPY0noeRg9iCPRFKNYECBEz5j8Kzn9OqjapIgkQZid2nmD2M/Y9UOuC5u/Lf5x85n5K3dEgOMyJB2mPTscxzGPIHUvNLnTznnIGftMH0B83NKpxfxg7H+iqVbqEy9p6qbXtgRIInZuohrvKSRPZDGVpMExP3Vyli7fs/iGGP9Vokf7wP5hY+tc5LXbhHxXLSDsQeXIhVfaThnvafv6Y8Tf9Vo+jh2P3S6m+z59M5cIbWp9FM265FMq9ljWs9KZTVK8KPSoaNCkkku9i60DntzjdcSXEgmtCNQ1bc0VZd7AFuDExmCf+kEUl0A10MLiAdzA9R2WffM6s1UuL3EKrA7wHBGY887rlLibiAHOcQ2Izy5hCyV1rlU9FW79n+NsYANPhiTByDOJA81sLbiFOpT1ZgjIEyOq8co11ovZzjzqbtBcWtdjUCAWExmTuMIvGpejvfTe73cBzv0kRnrB9f5qDjns+yo04IdH6THfPIqLhvE3Uw6Gl7SRocBIdI8Q1DmDO3yRu5qhzQR+oA47hY31VPP7j2ddTYXB0gD9XhP9EOp4EnfGJ5dVueIPDWBrwXTvyxIBz2JHpKzN7w51NziNJa3xxGfd4kAnlkhazpnYrWNeXK1eXkbKs+0NN5Ia4N3ncZyIPSIXab9TwyPEfhcIcB4SYc04IMwq8pmlnvE9HiDarmtfjuCY7B3m4DKuMvyHFpIFQZEAiYG3PpsVRfbsY7TBEFztQGWMfpaAQcuEuzzEFVrhha3VMuD3U5J/S0YDc/phzSNxpXN5Tq+l5gtfcSJYXN3IkieQyDnfmPQIPcvcD/mCRkGMYwAR8onbHmmupucGaS4ueBAAxpI0mT1mfMeampVm1C5pw8ftktdBHh8sTmP6uXxGaVF5JAbJPhp1absOAADSfJwbviDg8lWvmlsgyYe7MCHbQ6d5hwPyKKXBLQxxHja6XFv626iHHGR4SDjmOwgVxKmdZBMAT4o3Ds6o5iSHdtUckuetqrziE08dOnQkYx9VJYXeh20g4cOTmncHz+hhPLiCARqA8RyMiJc3b5HeQpadnsRDmxuOckjA5nt1CudFeWR9sOBe4qB7M0qg1MPnyPcHB8lnm1F6xU4YK1N1u+CKg10XftqEbT0Jx56eq8qv7N1Ko5jhBaSMqO5nuK4u+qaTKZKaCu6lnrRrG0W64jUMdQIjsZ9VFUommQTG8gSDt5KeC92prtMmDmI29fupPdsdqAnXqO5GfLvgrs1kZfW2oCo0QH5IAgNP9zKoOELeVLBrWAvA06IzvMdJ3nBWUFpOtxBDAf0xyImN4x9YS56GBhTSiXGKQY4MaWlokjRkZP75JdsOnkMoanLs0OLqScAngdapW1FEkqDZezPHnjVBOrBnVgAHxGJy6Pst7w66BGSYORqwe+D88dV43wy601AYkHELe1uLs93pfqDtOpkkCIB2I5wse/kRsrprHNjDswYznfPRZj2q4SRTFRge6CCRJ+HEgneJH3U3speNLHEPc7VBOuA4YxtyWhp3GtrmtG3NwMEdO3mo+KLGKoVNTZE/wCa4mNmwJcADsMyPRQVKrGgsiAWnk4EwZLS4HfDo+hwj9xwHQWup4gEtaZGkkGAQPOFDQ4fqLnNEaZDmkyNR2IMRg/ME7bGfqX9DmAj+LaWgkl2p58Qw7RpgatwXtGZ3w2ZynUbptR72yCHtDQHhoZrBBDsZgjE8tRzACbX9ntNJmxq1Hbzk6W1CacbSfDB6tcOQJda8OaaDRUBaPG0EjLakkjScw3eZHLopk4suH/kpX9yynUa8BxGp0N1kOYQ5vg7RkbQeuyp/wCKgVnVRTGXteBJbDmnMFvM5mB6Kax4YdT2vgRLi7OoMaPE4ciIORvkK6eEQyo2kJLvDqDpIAYCWFrhiZBkftgEzCPLmehlK04p70NplohzXsB+ADHh0Gf+ILdpd3Xa1kzW1lPVDtL6ZMHU10tgA7kEEaTkEkZ3UdrZe8pFkAOZESCdQqMAwTsQ4TjkewlULg++ax7TD4aGt3pk+F2kZwTk84dIIKfM9+jv9dtnlpNNww3w5HhLWiGTGZ1YB8+uCNuxrDiSwPjO5DwHtc7uSAQe57KJoBrkuJeWl7Wu/c4ZGoYMEwcj9RGNxLUsyG1KQMGm4CmXGNbajsagYESwDVydp25TfVEXH2gIAg4kyDyGQR0wSfn0xk//ACRwHWwXLR4gdFbEeKMPI/3DPnK1vDL0VQQRDmGSHDONwBzxJPSXdlYFqDro1Pge0scSMdWO8xj5FbT3MrP4ux4ElKI+0HCHW1w+k4RpcQhsrCzPTeXW14eXMa54gkYEnaJJx5KtRe4vByXagZ6nqoWXDgSQTnfvzzK7TqwCAYnfykEfVduMnoVWhUqtksBlogknYgGIPOVUqWzX0ntc33c8xEHmcc/hGCmez/FxoA1/C0CDidsknoSR6qhxA1HvgOywZnGoEyIPkdpXPPnFAHELA08/pOzs5PyHnH1VV8TjA7mfqjvtVdhzmBpMBuRjTq6jv19EBW/O57TXAFPb0WnLnaRI8/lzUKSsDdTgg+Frg5pE6sS08pG5nZV2cGc4dC2Q70AOB6qrbte1wAGXgCOZB6QtLYW9XSPDvDcwYA3E75Ky6uGyDCWuxuD6yCiVesNQeCXQWk6jJb1Ec0V9oAGvDGANJnWQIJO/PKH0+G6mEaiXkiMGI2z8seSW7NDT8CvNTgCYjxN0xDhEEdokLY2t5A3n1xtELy3hQrU6b2iBBHxf7uQJ2RelxSpSptEYa8B8HIJ235E/VZ2G3NxxDBJMRPomWZY2m51MB4fLpccbQc/NYq/4v70Gk2ZfBBHTuOaJcKufdt/h3PjSJHdsnGeuUZ6IZr3FM0qb3AipTeWwYGpvicHCR8RgNkZIf2xR4pdMeZnUGkuGoZw6Xgxy0g8tiORxKboVG1KZ/wAwOaNBDh4S2AQMEdM9lleKXBp1NTXHS8AGcEiIg8u09ZWf27fiq8lwXIEQ1wLMMLi3xU3OjSXDnoJ9ZjdVX8TDntID9TNBkERLY0l45Rkb4Q73/gjxeKJjJ6hxHMf1VvhctfUNQgO92TJEkkFrttjOM855quOZNtFtEuEVXVbkljSNXieycNgSXCRAjJAXorOEUmPFQsDnS1xdAmWxkDy/MBYD2dqht4HjS1rmkETIdqEFok4OZPkvQ/f6GuBONx2/DCdz8JDuJcAZVkOAcHPAMD4SS4CoD1Gd/LpIL2gthb02xHvGNfo6PaXuY4EdYg9vMLTV6oPhJAL9juNs+oIB9YyqvGLFtRswDpOoSSQ3WADPbVqzjumGSp0Syo12olzAyq1wyH0nF2SASQZ04OYM7jJ240uLXtPKeW0NME9QM+RKDcT4fAc8EwCQI7QQCOm47apQ+w4tG88/6Hy/SfQ9VUiarf8Ak/gvvKLLlo8TD7ur6fCT5j6gry9e80A24pOouiKrSwDo7dh6bjT6leI3/DnU6r2EGWuI+Sj6k/KuL+BZOaJMLiS60rziyGiPFqIJDpGkaY0icbHcZk7LUNtixrmhrXN0/FnVgYgjM8uix9s2XAYGcknEd52W3qt1UtLo1NbqAYZEHY4xBWXXo4xV7cBxECBpGM4MZ35qsn1Ww4joee6YtQSUpJICWldOa4OHxDY8xiFreBca94DL2tfMAOzPQiB+QsaiXBKLXEkmC3I7+m0d1Hclgjc3HBWVKgqGZaPR3X7IXxKmaVTVTDQCQXiM6R+qeSNcM4iyu2WSCPiHQ9MYIKocbsdbZBIOlwkCAN9+ZmSuefK2UPFR78vBME5E+Eu/dnEK1x+5EUn0xEwXTBHYHnCdw21YzRVc2YkHA0k7EEHA++FX4zxinWD4bpII0RsRzlaf8Ib4Vw8Oa2q46TEnaQTyPpCg4tZF0OYABqILozt2wRv8wq3CuLuFOHNGks0jJGGg56KnY8Sc4OBJIJny+u2yWXQNBkUw63IDqZL/AByHg4BaesrK3t6+o4l5JyTHSeiN8P8AaRrQ8VG5LdIIzJEgOcCfJBbzecZzjPPPkr5nslq3uiDTALcOxMDdhZJJ2wfLAkFTUrsvgHOpzWnAHhdgg5yJEjoRO6EVhnzz2yrlq6dIMCTgnYxyPQ/1WXXGe4crY+y9mdDXDGjVkGT8caQI23Wwr3zc+IeDf57fbHZedWFw+i9tPlrDgRsT4pnz2R24vAKrS0gh2oOad3HLfmD9FBtHcPDog5DtQ8hMDoYn8yV25ugJLgYfg8zvIPlqB9SOiDtra2tcMFri0tjZs7R8h6eaJ0W6tTCcw4ZGxjr0Ij1aVRKfD6UioHwWHWynE/tJG+PL/qM1VsAxxH7XSRzAiDvjJ+wWr4DbhpqDcAt5fCSC7TPPYKpf0Gio2ocETSqiMaXS0H6Bw6Y9blTQSwudDy2YAMg8xHT0KLcQ9hRdVHV2gAVYcRjDoGsf/aUEvnBtXUMjb5bj6FEGcUqMGlrjpE6Y6EyPormflnZfw85XQ6J5+ux5H86lNSWqylHeB8RYNQqDcaWmBOBgAoM8NzE9gfz8lMlKzTXbqwdLjggExkHAOf8ApUVftrjS0uHxQQcnbmR5qjCIHXMhNTveHr+FNRCJavgzKdWm3/TpkHS848Z0RtAIJAB33krKKxQuyAGiN52yCREz5Jdc6cra8KDmuOgQ1hktGJDhkyd9hhRcY47TdpYCXGclpEbnmOePss27i9WmHMLjkAYIPwx0x0RbhdzRFM1NUPaBqGDIMzJ85+ayvOe1Ibus4UngGG1Ds4GSZH8oQm54WWMLi5pIIBAMkT/b7o5xy7ZXoaqR06HAFo59DHTbyWXLiZ+qrkkr74kRAAiIEwMQUV4TwkvovezLocAMA7ZH1+iBo17NcWFNxa+SzLoG5PRPr49BI+kDZMhviDvERmMdEKq04zBA2MjMxlaw0DUcTT0tI0uAyNwfSIQ7jjKZYXgtDw7RpacHcE/KCp56FZ0qRkuIgGQBtOwyTzhMcuNMK7CaPgfEy+q2Q0kAu1OxB2O3xdc5n1nZcNt6b3TA1tOoifgJ8JaPl9QvPeA3Qp1ZcA4OBB9VvfZggOcdQd7zTo21FwAHuzGNWxjfKw7mKizZ22lrmtDXOc90cj4gC4HoNQKK2tbUNYGfE0gnBdBOOu31KFMtWU6jXioWkO0nUTBLiQMdNIGe5RA8RYDobB1glumDOCAPSAPRIJn2wOpg8JeBmJy2YMc4Ag9ZQe8tveM1yASGhzSCcubpIPOTokHfB6ot77Z0DLYO3xAxjPMwPRRVCBIJ/UACZMy3WMdTMdx6pkx9e1cWDUPEHO1dXbGZ6x+ZUjaIOxIHLy5K5f1iHdA6ZkQNUHSY8xONkGqXVQOIbkanEQBGST07qpUWMckCupLpUfSpzPQZPl2RCz4aw1GtcXEOEt2BwYIKSSjoRSvaYa9zW7BxA8pUVJ8FJJOfAcc6criSSYJdcIMLqSRH+7Lml0jwwPmoQkkg3Q8iYMTv3XNW66kgOBy7TqEGQkklQJ2fF30YIhwcJgztsR5JlG5bpgtJkkgTgT/eEkkpDV7qjpdH275/mooSSTJIwLV+xJLnVKcwNJeOelzWu8Q7x+BJJZ/W/wBKfPyIe0jC+P8A3HUQ/JgVXMYS5g6TUdg/0gf7L3JF2xpMiTOOeZ37k57pJLL6N3kdfLZcUvhSa2RIIkxEk6oP/wCUMvOKDSXgHPIx5j7NHkEkkwEX9/qbTOR4oPmw6Rnc469UObVdyiJP3SSQH//Z"/>
          <p:cNvSpPr>
            <a:spLocks noChangeAspect="1" noChangeArrowheads="1"/>
          </p:cNvSpPr>
          <p:nvPr/>
        </p:nvSpPr>
        <p:spPr bwMode="auto">
          <a:xfrm>
            <a:off x="155575" y="-2819400"/>
            <a:ext cx="5610225" cy="587692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5787182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C:\Users\Ptr. Daniel White\Desktop\judgement-day.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5" name="Title 4"/>
          <p:cNvSpPr>
            <a:spLocks noGrp="1"/>
          </p:cNvSpPr>
          <p:nvPr>
            <p:ph type="title"/>
          </p:nvPr>
        </p:nvSpPr>
        <p:spPr>
          <a:xfrm>
            <a:off x="0" y="274638"/>
            <a:ext cx="9144000" cy="1782762"/>
          </a:xfrm>
        </p:spPr>
        <p:txBody>
          <a:bodyPr>
            <a:normAutofit/>
          </a:bodyPr>
          <a:lstStyle/>
          <a:p>
            <a:r>
              <a:rPr lang="en-US" sz="3600" b="1" i="1" dirty="0" smtClean="0">
                <a:solidFill>
                  <a:schemeClr val="bg1"/>
                </a:solidFill>
                <a:effectLst/>
                <a:latin typeface="+mn-lt"/>
                <a:cs typeface="Times New Roman" pitchFamily="18" charset="0"/>
              </a:rPr>
              <a:t>“I saw an angel having great power…</a:t>
            </a:r>
            <a:br>
              <a:rPr lang="en-US" sz="3600" b="1" i="1" dirty="0" smtClean="0">
                <a:solidFill>
                  <a:schemeClr val="bg1"/>
                </a:solidFill>
                <a:effectLst/>
                <a:latin typeface="+mn-lt"/>
                <a:cs typeface="Times New Roman" pitchFamily="18" charset="0"/>
              </a:rPr>
            </a:br>
            <a:r>
              <a:rPr lang="en-US" sz="3600" b="1" i="1" dirty="0" smtClean="0">
                <a:solidFill>
                  <a:schemeClr val="bg1"/>
                </a:solidFill>
                <a:effectLst/>
                <a:latin typeface="+mn-lt"/>
                <a:cs typeface="Times New Roman" pitchFamily="18" charset="0"/>
              </a:rPr>
              <a:t> and he cried mightily with a strong </a:t>
            </a:r>
            <a:br>
              <a:rPr lang="en-US" sz="3600" b="1" i="1" dirty="0" smtClean="0">
                <a:solidFill>
                  <a:schemeClr val="bg1"/>
                </a:solidFill>
                <a:effectLst/>
                <a:latin typeface="+mn-lt"/>
                <a:cs typeface="Times New Roman" pitchFamily="18" charset="0"/>
              </a:rPr>
            </a:br>
            <a:r>
              <a:rPr lang="en-US" sz="3600" b="1" i="1" dirty="0" smtClean="0">
                <a:solidFill>
                  <a:schemeClr val="bg1"/>
                </a:solidFill>
                <a:effectLst/>
                <a:latin typeface="+mn-lt"/>
                <a:cs typeface="Times New Roman" pitchFamily="18" charset="0"/>
              </a:rPr>
              <a:t>voice, saying…”</a:t>
            </a:r>
            <a:endParaRPr lang="en-US" sz="3600" b="1" i="1" dirty="0">
              <a:solidFill>
                <a:schemeClr val="bg1"/>
              </a:solidFill>
              <a:effectLst/>
              <a:latin typeface="+mn-lt"/>
              <a:cs typeface="Times New Roman" pitchFamily="18" charset="0"/>
            </a:endParaRPr>
          </a:p>
        </p:txBody>
      </p:sp>
      <p:pic>
        <p:nvPicPr>
          <p:cNvPr id="79874" name="Picture 2" descr="http://reachingyourheart.com/wp-content/uploads/3-Angels_sml.jpg"/>
          <p:cNvPicPr>
            <a:picLocks noChangeAspect="1" noChangeArrowheads="1"/>
          </p:cNvPicPr>
          <p:nvPr/>
        </p:nvPicPr>
        <p:blipFill>
          <a:blip r:embed="rId4" cstate="print"/>
          <a:srcRect/>
          <a:stretch>
            <a:fillRect/>
          </a:stretch>
        </p:blipFill>
        <p:spPr bwMode="auto">
          <a:xfrm>
            <a:off x="1905000" y="2133600"/>
            <a:ext cx="4978400" cy="3733800"/>
          </a:xfrm>
          <a:prstGeom prst="ellipse">
            <a:avLst/>
          </a:prstGeom>
          <a:ln>
            <a:noFill/>
          </a:ln>
          <a:effectLst>
            <a:softEdge rad="112500"/>
          </a:effectLst>
        </p:spPr>
      </p:pic>
    </p:spTree>
    <p:extLst>
      <p:ext uri="{BB962C8B-B14F-4D97-AF65-F5344CB8AC3E}">
        <p14:creationId xmlns:p14="http://schemas.microsoft.com/office/powerpoint/2010/main" val="41779891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01" name="Picture 5" descr="C:\Users\Ptr. Daniel White\Desktop\fire.jpg"/>
          <p:cNvPicPr>
            <a:picLocks noChangeAspect="1" noChangeArrowheads="1"/>
          </p:cNvPicPr>
          <p:nvPr/>
        </p:nvPicPr>
        <p:blipFill>
          <a:blip r:embed="rId3" cstate="print"/>
          <a:srcRect/>
          <a:stretch>
            <a:fillRect/>
          </a:stretch>
        </p:blipFill>
        <p:spPr bwMode="auto">
          <a:xfrm>
            <a:off x="0" y="0"/>
            <a:ext cx="9143999" cy="6858000"/>
          </a:xfrm>
          <a:prstGeom prst="rect">
            <a:avLst/>
          </a:prstGeom>
          <a:noFill/>
        </p:spPr>
      </p:pic>
      <p:sp>
        <p:nvSpPr>
          <p:cNvPr id="4" name="Title 3"/>
          <p:cNvSpPr>
            <a:spLocks noGrp="1"/>
          </p:cNvSpPr>
          <p:nvPr>
            <p:ph type="title"/>
          </p:nvPr>
        </p:nvSpPr>
        <p:spPr>
          <a:xfrm>
            <a:off x="0" y="274638"/>
            <a:ext cx="9144000" cy="1143000"/>
          </a:xfrm>
        </p:spPr>
        <p:txBody>
          <a:bodyPr>
            <a:noAutofit/>
          </a:bodyPr>
          <a:lstStyle/>
          <a:p>
            <a:r>
              <a:rPr lang="en-US" sz="5400" b="1" i="1" dirty="0" smtClean="0">
                <a:solidFill>
                  <a:schemeClr val="bg1"/>
                </a:solidFill>
                <a:effectLst>
                  <a:glow rad="101600">
                    <a:schemeClr val="tx1">
                      <a:alpha val="60000"/>
                    </a:schemeClr>
                  </a:glow>
                </a:effectLst>
                <a:latin typeface="Pare" pitchFamily="2" charset="0"/>
              </a:rPr>
              <a:t>“Babylon the great is fallen…”</a:t>
            </a:r>
            <a:endParaRPr lang="en-US" sz="5400" b="1" i="1" dirty="0">
              <a:solidFill>
                <a:schemeClr val="bg1"/>
              </a:solidFill>
              <a:effectLst>
                <a:glow rad="101600">
                  <a:schemeClr val="tx1">
                    <a:alpha val="60000"/>
                  </a:schemeClr>
                </a:glow>
              </a:effectLst>
              <a:latin typeface="Pare" pitchFamily="2" charset="0"/>
            </a:endParaRPr>
          </a:p>
        </p:txBody>
      </p:sp>
      <p:pic>
        <p:nvPicPr>
          <p:cNvPr id="1026" name="Picture 2" descr="C:\Users\Ptr. Daniel White\Desktop\The fall of babylon 7.jpg"/>
          <p:cNvPicPr>
            <a:picLocks noChangeAspect="1" noChangeArrowheads="1"/>
          </p:cNvPicPr>
          <p:nvPr/>
        </p:nvPicPr>
        <p:blipFill>
          <a:blip r:embed="rId4" cstate="print"/>
          <a:srcRect/>
          <a:stretch>
            <a:fillRect/>
          </a:stretch>
        </p:blipFill>
        <p:spPr bwMode="auto">
          <a:xfrm>
            <a:off x="1371600" y="1371600"/>
            <a:ext cx="5791200" cy="5181600"/>
          </a:xfrm>
          <a:prstGeom prst="rect">
            <a:avLst/>
          </a:prstGeom>
          <a:ln>
            <a:noFill/>
          </a:ln>
          <a:effectLst>
            <a:softEdge rad="112500"/>
          </a:effectLst>
        </p:spPr>
      </p:pic>
    </p:spTree>
    <p:extLst>
      <p:ext uri="{BB962C8B-B14F-4D97-AF65-F5344CB8AC3E}">
        <p14:creationId xmlns:p14="http://schemas.microsoft.com/office/powerpoint/2010/main" val="5717617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C:\Users\Ptr. Daniel White\Desktop\judgement-day.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pic>
        <p:nvPicPr>
          <p:cNvPr id="31749" name="Picture 5" descr="C:\Users\Ptr. Daniel White\Desktop\Rev%2009%20Locust%20Swarm.jpg"/>
          <p:cNvPicPr>
            <a:picLocks noChangeAspect="1" noChangeArrowheads="1"/>
          </p:cNvPicPr>
          <p:nvPr/>
        </p:nvPicPr>
        <p:blipFill>
          <a:blip r:embed="rId4" cstate="print"/>
          <a:srcRect/>
          <a:stretch>
            <a:fillRect/>
          </a:stretch>
        </p:blipFill>
        <p:spPr bwMode="auto">
          <a:xfrm>
            <a:off x="5867400" y="2819400"/>
            <a:ext cx="3276600" cy="3048000"/>
          </a:xfrm>
          <a:prstGeom prst="ellipse">
            <a:avLst/>
          </a:prstGeom>
          <a:ln>
            <a:noFill/>
          </a:ln>
          <a:effectLst>
            <a:softEdge rad="112500"/>
          </a:effectLst>
        </p:spPr>
      </p:pic>
      <p:pic>
        <p:nvPicPr>
          <p:cNvPr id="31751" name="Picture 7" descr="C:\Users\Ptr. Daniel White\Desktop\WelcomeTribulation.jpg"/>
          <p:cNvPicPr>
            <a:picLocks noChangeAspect="1" noChangeArrowheads="1"/>
          </p:cNvPicPr>
          <p:nvPr/>
        </p:nvPicPr>
        <p:blipFill>
          <a:blip r:embed="rId5" cstate="print"/>
          <a:srcRect/>
          <a:stretch>
            <a:fillRect/>
          </a:stretch>
        </p:blipFill>
        <p:spPr bwMode="auto">
          <a:xfrm>
            <a:off x="762000" y="0"/>
            <a:ext cx="2895600" cy="2438400"/>
          </a:xfrm>
          <a:prstGeom prst="ellipse">
            <a:avLst/>
          </a:prstGeom>
          <a:ln>
            <a:noFill/>
          </a:ln>
          <a:effectLst>
            <a:softEdge rad="112500"/>
          </a:effectLst>
        </p:spPr>
      </p:pic>
      <p:pic>
        <p:nvPicPr>
          <p:cNvPr id="31752" name="Picture 8" descr="C:\Users\Ptr. Daniel White\Desktop\dragon_5.jpg"/>
          <p:cNvPicPr>
            <a:picLocks noChangeAspect="1" noChangeArrowheads="1"/>
          </p:cNvPicPr>
          <p:nvPr/>
        </p:nvPicPr>
        <p:blipFill>
          <a:blip r:embed="rId6" cstate="print"/>
          <a:srcRect/>
          <a:stretch>
            <a:fillRect/>
          </a:stretch>
        </p:blipFill>
        <p:spPr bwMode="auto">
          <a:xfrm>
            <a:off x="457200" y="2667000"/>
            <a:ext cx="1946275" cy="2971800"/>
          </a:xfrm>
          <a:prstGeom prst="ellipse">
            <a:avLst/>
          </a:prstGeom>
          <a:ln>
            <a:noFill/>
          </a:ln>
          <a:effectLst>
            <a:softEdge rad="112500"/>
          </a:effectLst>
        </p:spPr>
      </p:pic>
      <p:pic>
        <p:nvPicPr>
          <p:cNvPr id="31753" name="Picture 9" descr="C:\Users\Ptr. Daniel White\Desktop\dragon's%20lair.jpg"/>
          <p:cNvPicPr>
            <a:picLocks noChangeAspect="1" noChangeArrowheads="1"/>
          </p:cNvPicPr>
          <p:nvPr/>
        </p:nvPicPr>
        <p:blipFill>
          <a:blip r:embed="rId7" cstate="print"/>
          <a:srcRect/>
          <a:stretch>
            <a:fillRect/>
          </a:stretch>
        </p:blipFill>
        <p:spPr bwMode="auto">
          <a:xfrm rot="679772">
            <a:off x="2787208" y="4310630"/>
            <a:ext cx="2887662" cy="2286000"/>
          </a:xfrm>
          <a:prstGeom prst="ellipse">
            <a:avLst/>
          </a:prstGeom>
          <a:ln>
            <a:noFill/>
          </a:ln>
          <a:effectLst>
            <a:softEdge rad="112500"/>
          </a:effectLst>
        </p:spPr>
      </p:pic>
      <p:pic>
        <p:nvPicPr>
          <p:cNvPr id="23554" name="Picture 2" descr="C:\Users\Ptr. Daniel White\Desktop\Prophecy pictures\Revelation 1\dragon_2.jpg"/>
          <p:cNvPicPr>
            <a:picLocks noChangeAspect="1" noChangeArrowheads="1"/>
          </p:cNvPicPr>
          <p:nvPr/>
        </p:nvPicPr>
        <p:blipFill>
          <a:blip r:embed="rId8" cstate="print"/>
          <a:srcRect/>
          <a:stretch>
            <a:fillRect/>
          </a:stretch>
        </p:blipFill>
        <p:spPr bwMode="auto">
          <a:xfrm>
            <a:off x="5562600" y="228600"/>
            <a:ext cx="2770188" cy="2062163"/>
          </a:xfrm>
          <a:prstGeom prst="ellipse">
            <a:avLst/>
          </a:prstGeom>
          <a:ln>
            <a:noFill/>
          </a:ln>
          <a:effectLst>
            <a:softEdge rad="112500"/>
          </a:effectLst>
        </p:spPr>
      </p:pic>
      <p:sp>
        <p:nvSpPr>
          <p:cNvPr id="9" name="Title 8"/>
          <p:cNvSpPr>
            <a:spLocks noGrp="1"/>
          </p:cNvSpPr>
          <p:nvPr>
            <p:ph type="title"/>
          </p:nvPr>
        </p:nvSpPr>
        <p:spPr>
          <a:xfrm>
            <a:off x="457200" y="457200"/>
            <a:ext cx="8229600" cy="1524000"/>
          </a:xfrm>
        </p:spPr>
        <p:txBody>
          <a:bodyPr>
            <a:noAutofit/>
          </a:bodyPr>
          <a:lstStyle/>
          <a:p>
            <a:r>
              <a:rPr lang="en-US" sz="4800" i="1" dirty="0" smtClean="0">
                <a:ln>
                  <a:solidFill>
                    <a:schemeClr val="accent6">
                      <a:lumMod val="20000"/>
                      <a:lumOff val="80000"/>
                    </a:schemeClr>
                  </a:solidFill>
                </a:ln>
                <a:effectLst>
                  <a:glow rad="101600">
                    <a:schemeClr val="bg1">
                      <a:alpha val="60000"/>
                    </a:schemeClr>
                  </a:glow>
                </a:effectLst>
                <a:latin typeface="+mn-lt"/>
              </a:rPr>
              <a:t>“…the habitation of devils, and every foul spirit…”</a:t>
            </a:r>
            <a:endParaRPr lang="en-US" sz="4800" i="1" dirty="0">
              <a:ln>
                <a:solidFill>
                  <a:schemeClr val="accent6">
                    <a:lumMod val="20000"/>
                    <a:lumOff val="80000"/>
                  </a:schemeClr>
                </a:solidFill>
              </a:ln>
              <a:effectLst>
                <a:glow rad="101600">
                  <a:schemeClr val="bg1">
                    <a:alpha val="60000"/>
                  </a:schemeClr>
                </a:glow>
              </a:effectLst>
              <a:latin typeface="+mn-lt"/>
            </a:endParaRPr>
          </a:p>
        </p:txBody>
      </p:sp>
      <p:pic>
        <p:nvPicPr>
          <p:cNvPr id="2050" name="Picture 2" descr="C:\Users\Ptr. Daniel White\Desktop\Devils and evil spirits coiming out of Babylon &amp; Vatican 1.gif"/>
          <p:cNvPicPr>
            <a:picLocks noChangeAspect="1" noChangeArrowheads="1"/>
          </p:cNvPicPr>
          <p:nvPr/>
        </p:nvPicPr>
        <p:blipFill>
          <a:blip r:embed="rId9" cstate="print"/>
          <a:srcRect/>
          <a:stretch>
            <a:fillRect/>
          </a:stretch>
        </p:blipFill>
        <p:spPr bwMode="auto">
          <a:xfrm>
            <a:off x="3155950" y="1955800"/>
            <a:ext cx="2559050" cy="2311400"/>
          </a:xfrm>
          <a:prstGeom prst="ellipse">
            <a:avLst/>
          </a:prstGeom>
          <a:ln>
            <a:noFill/>
          </a:ln>
          <a:effectLst>
            <a:softEdge rad="112500"/>
          </a:effectLst>
        </p:spPr>
      </p:pic>
    </p:spTree>
    <p:extLst>
      <p:ext uri="{BB962C8B-B14F-4D97-AF65-F5344CB8AC3E}">
        <p14:creationId xmlns:p14="http://schemas.microsoft.com/office/powerpoint/2010/main" val="28984491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i="1" dirty="0" smtClean="0"/>
              <a:t>“For all nations have drunk of the wine of the wrath of her fornication.”</a:t>
            </a:r>
            <a:endParaRPr lang="en-US" i="1" dirty="0"/>
          </a:p>
        </p:txBody>
      </p:sp>
      <p:pic>
        <p:nvPicPr>
          <p:cNvPr id="1026" name="Picture 2" descr="C:\Users\Dan White\Pictures\Bible pictures\riches materal pos. plesures, worldly\WineGoneBad (2).JPG"/>
          <p:cNvPicPr>
            <a:picLocks noChangeAspect="1" noChangeArrowheads="1"/>
          </p:cNvPicPr>
          <p:nvPr/>
        </p:nvPicPr>
        <p:blipFill>
          <a:blip r:embed="rId2" cstate="print"/>
          <a:srcRect/>
          <a:stretch>
            <a:fillRect/>
          </a:stretch>
        </p:blipFill>
        <p:spPr bwMode="auto">
          <a:xfrm>
            <a:off x="990600" y="1752600"/>
            <a:ext cx="7315200" cy="4762500"/>
          </a:xfrm>
          <a:prstGeom prst="rect">
            <a:avLst/>
          </a:prstGeom>
          <a:noFill/>
        </p:spPr>
      </p:pic>
    </p:spTree>
    <p:extLst>
      <p:ext uri="{BB962C8B-B14F-4D97-AF65-F5344CB8AC3E}">
        <p14:creationId xmlns:p14="http://schemas.microsoft.com/office/powerpoint/2010/main" val="16948915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9" name="Picture 5" descr="C:\Users\Ptr. Daniel White\Desktop\Prophecy pictures\Revelation 1\scan0009.jpg"/>
          <p:cNvPicPr>
            <a:picLocks noChangeAspect="1" noChangeArrowheads="1"/>
          </p:cNvPicPr>
          <p:nvPr/>
        </p:nvPicPr>
        <p:blipFill>
          <a:blip r:embed="rId3" cstate="print"/>
          <a:srcRect t="1384" r="30163"/>
          <a:stretch>
            <a:fillRect/>
          </a:stretch>
        </p:blipFill>
        <p:spPr bwMode="auto">
          <a:xfrm>
            <a:off x="0" y="4191000"/>
            <a:ext cx="2057399" cy="2667000"/>
          </a:xfrm>
          <a:prstGeom prst="rect">
            <a:avLst/>
          </a:prstGeom>
          <a:ln>
            <a:noFill/>
          </a:ln>
          <a:effectLst>
            <a:softEdge rad="112500"/>
          </a:effectLst>
        </p:spPr>
      </p:pic>
      <p:pic>
        <p:nvPicPr>
          <p:cNvPr id="16386" name="Picture 2" descr="C:\Users\Ptr. Daniel White\Desktop\Pope gloden Cup_Sea_small_2_copy.jpg"/>
          <p:cNvPicPr>
            <a:picLocks noChangeAspect="1" noChangeArrowheads="1"/>
          </p:cNvPicPr>
          <p:nvPr/>
        </p:nvPicPr>
        <p:blipFill>
          <a:blip r:embed="rId4" cstate="print"/>
          <a:srcRect/>
          <a:stretch>
            <a:fillRect/>
          </a:stretch>
        </p:blipFill>
        <p:spPr bwMode="auto">
          <a:xfrm>
            <a:off x="0" y="0"/>
            <a:ext cx="3962400" cy="4191000"/>
          </a:xfrm>
          <a:prstGeom prst="rect">
            <a:avLst/>
          </a:prstGeom>
          <a:ln w="88900" cap="sq" cmpd="thickThin">
            <a:solidFill>
              <a:srgbClr val="000000"/>
            </a:solidFill>
            <a:prstDash val="solid"/>
            <a:miter lim="800000"/>
          </a:ln>
          <a:effectLst>
            <a:innerShdw blurRad="76200">
              <a:srgbClr val="000000"/>
            </a:innerShdw>
          </a:effectLst>
        </p:spPr>
      </p:pic>
      <p:pic>
        <p:nvPicPr>
          <p:cNvPr id="16390" name="Picture 6" descr="C:\Users\Ptr. Daniel White\Desktop\Prophecy pictures\Revelation 1\Catholic\The Pope &amp; Kings 4.gif"/>
          <p:cNvPicPr>
            <a:picLocks noChangeAspect="1" noChangeArrowheads="1"/>
          </p:cNvPicPr>
          <p:nvPr/>
        </p:nvPicPr>
        <p:blipFill>
          <a:blip r:embed="rId5" cstate="print"/>
          <a:srcRect/>
          <a:stretch>
            <a:fillRect/>
          </a:stretch>
        </p:blipFill>
        <p:spPr bwMode="auto">
          <a:xfrm>
            <a:off x="6674412" y="0"/>
            <a:ext cx="2469588" cy="2133600"/>
          </a:xfrm>
          <a:prstGeom prst="rect">
            <a:avLst/>
          </a:prstGeom>
          <a:noFill/>
        </p:spPr>
      </p:pic>
      <p:pic>
        <p:nvPicPr>
          <p:cNvPr id="16391" name="Picture 7" descr="C:\Users\Ptr. Daniel White\Desktop\Prophecy pictures\Revelation 1\Catholic\The Pope &amp; Leaders 1.jpg"/>
          <p:cNvPicPr>
            <a:picLocks noChangeAspect="1" noChangeArrowheads="1"/>
          </p:cNvPicPr>
          <p:nvPr/>
        </p:nvPicPr>
        <p:blipFill>
          <a:blip r:embed="rId6" cstate="print"/>
          <a:srcRect/>
          <a:stretch>
            <a:fillRect/>
          </a:stretch>
        </p:blipFill>
        <p:spPr bwMode="auto">
          <a:xfrm>
            <a:off x="6172200" y="4114800"/>
            <a:ext cx="2971799" cy="2743200"/>
          </a:xfrm>
          <a:prstGeom prst="rect">
            <a:avLst/>
          </a:prstGeom>
          <a:noFill/>
        </p:spPr>
      </p:pic>
      <p:pic>
        <p:nvPicPr>
          <p:cNvPr id="16392" name="Picture 8" descr="C:\Users\Ptr. Daniel White\Desktop\9045383.JPG"/>
          <p:cNvPicPr>
            <a:picLocks noChangeAspect="1" noChangeArrowheads="1"/>
          </p:cNvPicPr>
          <p:nvPr/>
        </p:nvPicPr>
        <p:blipFill>
          <a:blip r:embed="rId7" cstate="print"/>
          <a:srcRect/>
          <a:stretch>
            <a:fillRect/>
          </a:stretch>
        </p:blipFill>
        <p:spPr bwMode="auto">
          <a:xfrm>
            <a:off x="4038600" y="0"/>
            <a:ext cx="2755452" cy="3541713"/>
          </a:xfrm>
          <a:prstGeom prst="rect">
            <a:avLst/>
          </a:prstGeom>
          <a:noFill/>
        </p:spPr>
      </p:pic>
      <p:pic>
        <p:nvPicPr>
          <p:cNvPr id="16393" name="Picture 9" descr="C:\Users\Ptr. Daniel White\Desktop\The Pope &amp; Leaders 3.jpg"/>
          <p:cNvPicPr>
            <a:picLocks noChangeAspect="1" noChangeArrowheads="1"/>
          </p:cNvPicPr>
          <p:nvPr/>
        </p:nvPicPr>
        <p:blipFill>
          <a:blip r:embed="rId8" cstate="print"/>
          <a:srcRect/>
          <a:stretch>
            <a:fillRect/>
          </a:stretch>
        </p:blipFill>
        <p:spPr bwMode="auto">
          <a:xfrm>
            <a:off x="3505200" y="4800600"/>
            <a:ext cx="3048000" cy="2057400"/>
          </a:xfrm>
          <a:prstGeom prst="rect">
            <a:avLst/>
          </a:prstGeom>
          <a:noFill/>
        </p:spPr>
      </p:pic>
      <p:pic>
        <p:nvPicPr>
          <p:cNvPr id="16394" name="Picture 10" descr="C:\Users\Ptr. Daniel White\Desktop\vatican_saudi_king_.jpg"/>
          <p:cNvPicPr>
            <a:picLocks noChangeAspect="1" noChangeArrowheads="1"/>
          </p:cNvPicPr>
          <p:nvPr/>
        </p:nvPicPr>
        <p:blipFill>
          <a:blip r:embed="rId9" cstate="print"/>
          <a:srcRect/>
          <a:stretch>
            <a:fillRect/>
          </a:stretch>
        </p:blipFill>
        <p:spPr bwMode="auto">
          <a:xfrm>
            <a:off x="6172200" y="1828800"/>
            <a:ext cx="2971800" cy="2490273"/>
          </a:xfrm>
          <a:prstGeom prst="rect">
            <a:avLst/>
          </a:prstGeom>
          <a:noFill/>
        </p:spPr>
      </p:pic>
      <p:pic>
        <p:nvPicPr>
          <p:cNvPr id="16395" name="Picture 11" descr="C:\Users\Ptr. Daniel White\Desktop\bertiekisspope.jpg"/>
          <p:cNvPicPr>
            <a:picLocks noChangeAspect="1" noChangeArrowheads="1"/>
          </p:cNvPicPr>
          <p:nvPr/>
        </p:nvPicPr>
        <p:blipFill>
          <a:blip r:embed="rId10" cstate="print"/>
          <a:srcRect/>
          <a:stretch>
            <a:fillRect/>
          </a:stretch>
        </p:blipFill>
        <p:spPr bwMode="auto">
          <a:xfrm>
            <a:off x="3505200" y="2895600"/>
            <a:ext cx="2953030" cy="1981200"/>
          </a:xfrm>
          <a:prstGeom prst="rect">
            <a:avLst/>
          </a:prstGeom>
          <a:noFill/>
        </p:spPr>
      </p:pic>
      <p:pic>
        <p:nvPicPr>
          <p:cNvPr id="16396" name="Picture 12" descr="C:\Users\Ptr. Daniel White\Desktop\pope-and-reagan-733624.jpg"/>
          <p:cNvPicPr>
            <a:picLocks noChangeAspect="1" noChangeArrowheads="1"/>
          </p:cNvPicPr>
          <p:nvPr/>
        </p:nvPicPr>
        <p:blipFill>
          <a:blip r:embed="rId11" cstate="print"/>
          <a:srcRect/>
          <a:stretch>
            <a:fillRect/>
          </a:stretch>
        </p:blipFill>
        <p:spPr bwMode="auto">
          <a:xfrm>
            <a:off x="2054848" y="4267200"/>
            <a:ext cx="1504710" cy="2590799"/>
          </a:xfrm>
          <a:prstGeom prst="rect">
            <a:avLst/>
          </a:prstGeom>
          <a:noFill/>
        </p:spPr>
      </p:pic>
      <p:sp>
        <p:nvSpPr>
          <p:cNvPr id="11" name="Title 10"/>
          <p:cNvSpPr>
            <a:spLocks noGrp="1"/>
          </p:cNvSpPr>
          <p:nvPr>
            <p:ph type="title"/>
          </p:nvPr>
        </p:nvSpPr>
        <p:spPr>
          <a:xfrm>
            <a:off x="0" y="0"/>
            <a:ext cx="8991600" cy="2362200"/>
          </a:xfrm>
        </p:spPr>
        <p:txBody>
          <a:bodyPr>
            <a:noAutofit/>
          </a:bodyPr>
          <a:lstStyle/>
          <a:p>
            <a:r>
              <a:rPr lang="en-US" sz="4800" b="1" i="1" dirty="0" smtClean="0">
                <a:ln>
                  <a:solidFill>
                    <a:schemeClr val="accent5">
                      <a:lumMod val="50000"/>
                    </a:schemeClr>
                  </a:solidFill>
                </a:ln>
                <a:effectLst>
                  <a:glow rad="101600">
                    <a:schemeClr val="bg1">
                      <a:alpha val="60000"/>
                    </a:schemeClr>
                  </a:glow>
                </a:effectLst>
                <a:latin typeface="+mn-lt"/>
              </a:rPr>
              <a:t>“The kings of the earth have committed fornication with her…”</a:t>
            </a:r>
            <a:endParaRPr lang="en-US" sz="4800" b="1" i="1" dirty="0">
              <a:ln>
                <a:solidFill>
                  <a:schemeClr val="accent5">
                    <a:lumMod val="50000"/>
                  </a:schemeClr>
                </a:solidFill>
              </a:ln>
              <a:effectLst>
                <a:glow rad="101600">
                  <a:schemeClr val="bg1">
                    <a:alpha val="60000"/>
                  </a:schemeClr>
                </a:glow>
              </a:effectLst>
              <a:latin typeface="+mn-lt"/>
            </a:endParaRPr>
          </a:p>
        </p:txBody>
      </p:sp>
    </p:spTree>
    <p:extLst>
      <p:ext uri="{BB962C8B-B14F-4D97-AF65-F5344CB8AC3E}">
        <p14:creationId xmlns:p14="http://schemas.microsoft.com/office/powerpoint/2010/main" val="19864420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349" name="Picture 13" descr="C:\Users\Ptr. Daniel White\Desktop\Prophecy pictures\Revelation 1\revelation 2\mccormick-organic-spices.jpg"/>
          <p:cNvPicPr>
            <a:picLocks noChangeAspect="1" noChangeArrowheads="1"/>
          </p:cNvPicPr>
          <p:nvPr/>
        </p:nvPicPr>
        <p:blipFill>
          <a:blip r:embed="rId3" cstate="print"/>
          <a:srcRect/>
          <a:stretch>
            <a:fillRect/>
          </a:stretch>
        </p:blipFill>
        <p:spPr bwMode="auto">
          <a:xfrm>
            <a:off x="2667000" y="5181600"/>
            <a:ext cx="1371600" cy="1676400"/>
          </a:xfrm>
          <a:prstGeom prst="rect">
            <a:avLst/>
          </a:prstGeom>
          <a:ln>
            <a:noFill/>
          </a:ln>
          <a:effectLst>
            <a:softEdge rad="112500"/>
          </a:effectLst>
        </p:spPr>
      </p:pic>
      <p:pic>
        <p:nvPicPr>
          <p:cNvPr id="14338" name="Picture 2" descr="C:\Users\Ptr. Daniel White\Desktop\Prophecy pictures\Revelation 1\revelation 2\ancient.jpg"/>
          <p:cNvPicPr>
            <a:picLocks noChangeAspect="1" noChangeArrowheads="1"/>
          </p:cNvPicPr>
          <p:nvPr/>
        </p:nvPicPr>
        <p:blipFill>
          <a:blip r:embed="rId4" cstate="print"/>
          <a:srcRect/>
          <a:stretch>
            <a:fillRect/>
          </a:stretch>
        </p:blipFill>
        <p:spPr bwMode="auto">
          <a:xfrm>
            <a:off x="5181599" y="1"/>
            <a:ext cx="3962401" cy="4493204"/>
          </a:xfrm>
          <a:prstGeom prst="rect">
            <a:avLst/>
          </a:prstGeom>
          <a:noFill/>
        </p:spPr>
      </p:pic>
      <p:pic>
        <p:nvPicPr>
          <p:cNvPr id="14339" name="Picture 3" descr="C:\Users\Ptr. Daniel White\Desktop\Prophecy pictures\Revelation 1\revelation 2\Blue_Money.jpg"/>
          <p:cNvPicPr>
            <a:picLocks noChangeAspect="1" noChangeArrowheads="1"/>
          </p:cNvPicPr>
          <p:nvPr/>
        </p:nvPicPr>
        <p:blipFill>
          <a:blip r:embed="rId5" cstate="print"/>
          <a:srcRect/>
          <a:stretch>
            <a:fillRect/>
          </a:stretch>
        </p:blipFill>
        <p:spPr bwMode="auto">
          <a:xfrm>
            <a:off x="3833184" y="3733801"/>
            <a:ext cx="5310815" cy="3124200"/>
          </a:xfrm>
          <a:prstGeom prst="rect">
            <a:avLst/>
          </a:prstGeom>
          <a:ln>
            <a:noFill/>
          </a:ln>
          <a:effectLst>
            <a:softEdge rad="112500"/>
          </a:effectLst>
        </p:spPr>
      </p:pic>
      <p:pic>
        <p:nvPicPr>
          <p:cNvPr id="14341" name="Picture 5" descr="C:\Users\Ptr. Daniel White\Desktop\Prophecy pictures\Revelation 1\revelation 2\gems_525x330.jpg"/>
          <p:cNvPicPr>
            <a:picLocks noChangeAspect="1" noChangeArrowheads="1"/>
          </p:cNvPicPr>
          <p:nvPr/>
        </p:nvPicPr>
        <p:blipFill>
          <a:blip r:embed="rId6" cstate="print"/>
          <a:srcRect/>
          <a:stretch>
            <a:fillRect/>
          </a:stretch>
        </p:blipFill>
        <p:spPr bwMode="auto">
          <a:xfrm>
            <a:off x="0" y="0"/>
            <a:ext cx="5257800" cy="3304904"/>
          </a:xfrm>
          <a:prstGeom prst="rect">
            <a:avLst/>
          </a:prstGeom>
          <a:ln>
            <a:noFill/>
          </a:ln>
          <a:effectLst>
            <a:softEdge rad="112500"/>
          </a:effectLst>
        </p:spPr>
      </p:pic>
      <p:pic>
        <p:nvPicPr>
          <p:cNvPr id="14342" name="Picture 6" descr="C:\Users\Ptr. Daniel White\Desktop\Prophecy pictures\Revelation 1\revelation 2\gold1.jpg"/>
          <p:cNvPicPr>
            <a:picLocks noChangeAspect="1" noChangeArrowheads="1"/>
          </p:cNvPicPr>
          <p:nvPr/>
        </p:nvPicPr>
        <p:blipFill>
          <a:blip r:embed="rId7" cstate="print"/>
          <a:srcRect/>
          <a:stretch>
            <a:fillRect/>
          </a:stretch>
        </p:blipFill>
        <p:spPr bwMode="auto">
          <a:xfrm>
            <a:off x="0" y="3200400"/>
            <a:ext cx="2857500" cy="3657600"/>
          </a:xfrm>
          <a:prstGeom prst="rect">
            <a:avLst/>
          </a:prstGeom>
          <a:ln>
            <a:noFill/>
          </a:ln>
          <a:effectLst>
            <a:softEdge rad="112500"/>
          </a:effectLst>
        </p:spPr>
      </p:pic>
      <p:pic>
        <p:nvPicPr>
          <p:cNvPr id="14343" name="Picture 7" descr="C:\Users\Ptr. Daniel White\Desktop\Prophecy pictures\Revelation 1\revelation 2\luxury_boats_mega.jpg"/>
          <p:cNvPicPr>
            <a:picLocks noChangeAspect="1" noChangeArrowheads="1"/>
          </p:cNvPicPr>
          <p:nvPr/>
        </p:nvPicPr>
        <p:blipFill>
          <a:blip r:embed="rId8" cstate="print"/>
          <a:srcRect/>
          <a:stretch>
            <a:fillRect/>
          </a:stretch>
        </p:blipFill>
        <p:spPr bwMode="auto">
          <a:xfrm>
            <a:off x="0" y="-84669"/>
            <a:ext cx="3116227" cy="2142070"/>
          </a:xfrm>
          <a:prstGeom prst="rect">
            <a:avLst/>
          </a:prstGeom>
          <a:ln>
            <a:noFill/>
          </a:ln>
          <a:effectLst>
            <a:softEdge rad="112500"/>
          </a:effectLst>
        </p:spPr>
      </p:pic>
      <p:pic>
        <p:nvPicPr>
          <p:cNvPr id="14344" name="Picture 8" descr="C:\Users\Ptr. Daniel White\Desktop\Prophecy pictures\Revelation 1\revelation 2\PKUTXT351Precious-Stones.jpg"/>
          <p:cNvPicPr>
            <a:picLocks noChangeAspect="1" noChangeArrowheads="1"/>
          </p:cNvPicPr>
          <p:nvPr/>
        </p:nvPicPr>
        <p:blipFill>
          <a:blip r:embed="rId9" cstate="print"/>
          <a:srcRect/>
          <a:stretch>
            <a:fillRect/>
          </a:stretch>
        </p:blipFill>
        <p:spPr bwMode="auto">
          <a:xfrm>
            <a:off x="4495800" y="4572000"/>
            <a:ext cx="1778914" cy="2057400"/>
          </a:xfrm>
          <a:prstGeom prst="rect">
            <a:avLst/>
          </a:prstGeom>
          <a:ln>
            <a:noFill/>
          </a:ln>
          <a:effectLst>
            <a:softEdge rad="112500"/>
          </a:effectLst>
        </p:spPr>
      </p:pic>
      <p:pic>
        <p:nvPicPr>
          <p:cNvPr id="14347" name="Picture 11" descr="C:\Users\Ptr. Daniel White\Desktop\Prophecy pictures\Revelation 1\revelation 2\vatican.jpg"/>
          <p:cNvPicPr>
            <a:picLocks noChangeAspect="1" noChangeArrowheads="1"/>
          </p:cNvPicPr>
          <p:nvPr/>
        </p:nvPicPr>
        <p:blipFill>
          <a:blip r:embed="rId10" cstate="print"/>
          <a:srcRect/>
          <a:stretch>
            <a:fillRect/>
          </a:stretch>
        </p:blipFill>
        <p:spPr bwMode="auto">
          <a:xfrm>
            <a:off x="2703908" y="1344613"/>
            <a:ext cx="2934891" cy="39131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348" name="Picture 12" descr="C:\Users\Ptr. Daniel White\Desktop\Prophecy pictures\Revelation 1\revelation 2\wine_5.jpg"/>
          <p:cNvPicPr>
            <a:picLocks noChangeAspect="1" noChangeArrowheads="1"/>
          </p:cNvPicPr>
          <p:nvPr/>
        </p:nvPicPr>
        <p:blipFill>
          <a:blip r:embed="rId11" cstate="print"/>
          <a:srcRect/>
          <a:stretch>
            <a:fillRect/>
          </a:stretch>
        </p:blipFill>
        <p:spPr bwMode="auto">
          <a:xfrm>
            <a:off x="6324600" y="228600"/>
            <a:ext cx="1545292" cy="1905000"/>
          </a:xfrm>
          <a:prstGeom prst="rect">
            <a:avLst/>
          </a:prstGeom>
          <a:ln>
            <a:noFill/>
          </a:ln>
          <a:effectLst>
            <a:softEdge rad="112500"/>
          </a:effectLst>
        </p:spPr>
      </p:pic>
      <p:pic>
        <p:nvPicPr>
          <p:cNvPr id="14350" name="Picture 14" descr="C:\Users\Ptr. Daniel White\Desktop\Prophecy pictures\Revelation 1\revelation 2\lamborghini_murcielago_1.jpg"/>
          <p:cNvPicPr>
            <a:picLocks noChangeAspect="1" noChangeArrowheads="1"/>
          </p:cNvPicPr>
          <p:nvPr/>
        </p:nvPicPr>
        <p:blipFill>
          <a:blip r:embed="rId12" cstate="print"/>
          <a:srcRect/>
          <a:stretch>
            <a:fillRect/>
          </a:stretch>
        </p:blipFill>
        <p:spPr bwMode="auto">
          <a:xfrm>
            <a:off x="381000" y="4876800"/>
            <a:ext cx="1752600" cy="1580754"/>
          </a:xfrm>
          <a:prstGeom prst="rect">
            <a:avLst/>
          </a:prstGeom>
          <a:ln>
            <a:noFill/>
          </a:ln>
          <a:effectLst>
            <a:softEdge rad="112500"/>
          </a:effectLst>
        </p:spPr>
      </p:pic>
      <p:pic>
        <p:nvPicPr>
          <p:cNvPr id="14351" name="Picture 15" descr="C:\Users\Ptr. Daniel White\Desktop\Prophecy pictures\Revelation 1\revelation 2\8011-2007926-wine_tasting1.jpg"/>
          <p:cNvPicPr>
            <a:picLocks noChangeAspect="1" noChangeArrowheads="1"/>
          </p:cNvPicPr>
          <p:nvPr/>
        </p:nvPicPr>
        <p:blipFill>
          <a:blip r:embed="rId13" cstate="print"/>
          <a:srcRect/>
          <a:stretch>
            <a:fillRect/>
          </a:stretch>
        </p:blipFill>
        <p:spPr bwMode="auto">
          <a:xfrm>
            <a:off x="609600" y="2231571"/>
            <a:ext cx="1524000" cy="1959429"/>
          </a:xfrm>
          <a:prstGeom prst="rect">
            <a:avLst/>
          </a:prstGeom>
          <a:ln>
            <a:noFill/>
          </a:ln>
          <a:effectLst>
            <a:softEdge rad="112500"/>
          </a:effectLst>
        </p:spPr>
      </p:pic>
      <p:pic>
        <p:nvPicPr>
          <p:cNvPr id="14352" name="Picture 16" descr="C:\Users\Ptr. Daniel White\Desktop\Prophecy pictures\Revelation 1\revelation 2\PenningtonFineFoods1.jpg"/>
          <p:cNvPicPr>
            <a:picLocks noChangeAspect="1" noChangeArrowheads="1"/>
          </p:cNvPicPr>
          <p:nvPr/>
        </p:nvPicPr>
        <p:blipFill>
          <a:blip r:embed="rId14" cstate="print"/>
          <a:srcRect/>
          <a:stretch>
            <a:fillRect/>
          </a:stretch>
        </p:blipFill>
        <p:spPr bwMode="auto">
          <a:xfrm>
            <a:off x="5943600" y="2667000"/>
            <a:ext cx="2743200" cy="2057400"/>
          </a:xfrm>
          <a:prstGeom prst="rect">
            <a:avLst/>
          </a:prstGeom>
          <a:ln>
            <a:noFill/>
          </a:ln>
          <a:effectLst>
            <a:softEdge rad="112500"/>
          </a:effectLst>
        </p:spPr>
      </p:pic>
      <p:sp>
        <p:nvSpPr>
          <p:cNvPr id="14" name="Title 13"/>
          <p:cNvSpPr>
            <a:spLocks noGrp="1"/>
          </p:cNvSpPr>
          <p:nvPr>
            <p:ph type="title"/>
          </p:nvPr>
        </p:nvSpPr>
        <p:spPr>
          <a:xfrm>
            <a:off x="457200" y="685800"/>
            <a:ext cx="8229600" cy="1981200"/>
          </a:xfrm>
        </p:spPr>
        <p:txBody>
          <a:bodyPr>
            <a:noAutofit/>
          </a:bodyPr>
          <a:lstStyle/>
          <a:p>
            <a:r>
              <a:rPr lang="en-US" sz="5400" b="1" i="1" dirty="0" smtClean="0">
                <a:ln>
                  <a:solidFill>
                    <a:schemeClr val="accent6">
                      <a:lumMod val="50000"/>
                    </a:schemeClr>
                  </a:solidFill>
                </a:ln>
                <a:effectLst>
                  <a:glow rad="101600">
                    <a:schemeClr val="bg1">
                      <a:alpha val="60000"/>
                    </a:schemeClr>
                  </a:glow>
                </a:effectLst>
                <a:latin typeface="+mn-lt"/>
              </a:rPr>
              <a:t>“The merchants of the earth are waxed rich through the abundance of her delicacies…”</a:t>
            </a:r>
            <a:endParaRPr lang="en-US" sz="5400" b="1" i="1" dirty="0">
              <a:ln>
                <a:solidFill>
                  <a:schemeClr val="accent6">
                    <a:lumMod val="50000"/>
                  </a:schemeClr>
                </a:solidFill>
              </a:ln>
              <a:effectLst>
                <a:glow rad="101600">
                  <a:schemeClr val="bg1">
                    <a:alpha val="60000"/>
                  </a:schemeClr>
                </a:glow>
              </a:effectLst>
              <a:latin typeface="+mn-lt"/>
            </a:endParaRPr>
          </a:p>
        </p:txBody>
      </p:sp>
    </p:spTree>
    <p:extLst>
      <p:ext uri="{BB962C8B-B14F-4D97-AF65-F5344CB8AC3E}">
        <p14:creationId xmlns:p14="http://schemas.microsoft.com/office/powerpoint/2010/main" val="31892015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to="" calcmode="lin" valueType="num">
                                      <p:cBhvr>
                                        <p:cTn id="7" dur="1" fill="hold"/>
                                        <p:tgtEl>
                                          <p:spTgt spid="14"/>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C:\Users\Ptr. Daniel White\Desktop\Prophecy pictures\Revelation 1\Catholic\Rome 3.jpg"/>
          <p:cNvPicPr>
            <a:picLocks noChangeAspect="1" noChangeArrowheads="1"/>
          </p:cNvPicPr>
          <p:nvPr/>
        </p:nvPicPr>
        <p:blipFill>
          <a:blip r:embed="rId3" cstate="print">
            <a:lum bright="-20000"/>
          </a:blip>
          <a:srcRect/>
          <a:stretch>
            <a:fillRect/>
          </a:stretch>
        </p:blipFill>
        <p:spPr bwMode="auto">
          <a:xfrm>
            <a:off x="83828" y="2895600"/>
            <a:ext cx="5402571" cy="3733800"/>
          </a:xfrm>
          <a:prstGeom prst="ellipse">
            <a:avLst/>
          </a:prstGeom>
          <a:ln>
            <a:noFill/>
          </a:ln>
          <a:effectLst>
            <a:softEdge rad="112500"/>
          </a:effectLst>
        </p:spPr>
      </p:pic>
      <p:pic>
        <p:nvPicPr>
          <p:cNvPr id="17411" name="Picture 3" descr="C:\Users\Ptr. Daniel White\Desktop\Prophecy pictures\Revelation 1\tn_seccom.jpg"/>
          <p:cNvPicPr>
            <a:picLocks noChangeAspect="1" noChangeArrowheads="1"/>
          </p:cNvPicPr>
          <p:nvPr/>
        </p:nvPicPr>
        <p:blipFill>
          <a:blip r:embed="rId4" cstate="print">
            <a:lum/>
          </a:blip>
          <a:srcRect/>
          <a:stretch>
            <a:fillRect/>
          </a:stretch>
        </p:blipFill>
        <p:spPr bwMode="auto">
          <a:xfrm>
            <a:off x="5334000" y="228600"/>
            <a:ext cx="3559266" cy="3429000"/>
          </a:xfrm>
          <a:prstGeom prst="ellipse">
            <a:avLst/>
          </a:prstGeom>
          <a:ln>
            <a:noFill/>
          </a:ln>
          <a:effectLst>
            <a:softEdge rad="112500"/>
          </a:effectLst>
        </p:spPr>
      </p:pic>
      <p:sp>
        <p:nvSpPr>
          <p:cNvPr id="4" name="Title 3"/>
          <p:cNvSpPr>
            <a:spLocks noGrp="1"/>
          </p:cNvSpPr>
          <p:nvPr>
            <p:ph type="title"/>
          </p:nvPr>
        </p:nvSpPr>
        <p:spPr>
          <a:xfrm>
            <a:off x="152400" y="274638"/>
            <a:ext cx="5181600" cy="2620962"/>
          </a:xfrm>
        </p:spPr>
        <p:txBody>
          <a:bodyPr>
            <a:normAutofit fontScale="90000"/>
          </a:bodyPr>
          <a:lstStyle/>
          <a:p>
            <a:r>
              <a:rPr lang="en-US" b="1" i="1" dirty="0" smtClean="0">
                <a:ln>
                  <a:solidFill>
                    <a:schemeClr val="bg1"/>
                  </a:solidFill>
                </a:ln>
                <a:effectLst/>
                <a:latin typeface="+mn-lt"/>
              </a:rPr>
              <a:t>“Come out of her, my people, that ye be not partakers of her sins…”</a:t>
            </a:r>
            <a:endParaRPr lang="en-US" b="1" i="1" dirty="0">
              <a:ln>
                <a:solidFill>
                  <a:schemeClr val="bg1"/>
                </a:solidFill>
              </a:ln>
              <a:effectLst/>
              <a:latin typeface="+mn-lt"/>
            </a:endParaRPr>
          </a:p>
        </p:txBody>
      </p:sp>
    </p:spTree>
    <p:extLst>
      <p:ext uri="{BB962C8B-B14F-4D97-AF65-F5344CB8AC3E}">
        <p14:creationId xmlns:p14="http://schemas.microsoft.com/office/powerpoint/2010/main" val="33131176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3" descr="C:\Users\Ptr. Daniel White\Desktop\freefallbackgrounds\crestock-616000-2560x1600.jpg"/>
          <p:cNvPicPr>
            <a:picLocks noChangeAspect="1" noChangeArrowheads="1"/>
          </p:cNvPicPr>
          <p:nvPr/>
        </p:nvPicPr>
        <p:blipFill>
          <a:blip r:embed="rId3" cstate="print"/>
          <a:srcRect/>
          <a:stretch>
            <a:fillRect/>
          </a:stretch>
        </p:blipFill>
        <p:spPr bwMode="auto">
          <a:xfrm>
            <a:off x="-2286000" y="0"/>
            <a:ext cx="11658600" cy="7772400"/>
          </a:xfrm>
          <a:prstGeom prst="rect">
            <a:avLst/>
          </a:prstGeom>
          <a:noFill/>
        </p:spPr>
      </p:pic>
      <p:sp>
        <p:nvSpPr>
          <p:cNvPr id="5" name="Title 4"/>
          <p:cNvSpPr>
            <a:spLocks noGrp="1"/>
          </p:cNvSpPr>
          <p:nvPr>
            <p:ph type="title"/>
          </p:nvPr>
        </p:nvSpPr>
        <p:spPr>
          <a:xfrm>
            <a:off x="457200" y="274638"/>
            <a:ext cx="8229600" cy="2011362"/>
          </a:xfrm>
        </p:spPr>
        <p:txBody>
          <a:bodyPr>
            <a:normAutofit fontScale="90000"/>
          </a:bodyPr>
          <a:lstStyle/>
          <a:p>
            <a:r>
              <a:rPr lang="en-US" sz="4000" i="1" dirty="0" smtClean="0">
                <a:effectLst>
                  <a:glow rad="101600">
                    <a:schemeClr val="bg1">
                      <a:alpha val="60000"/>
                    </a:schemeClr>
                  </a:glow>
                </a:effectLst>
              </a:rPr>
              <a:t>“And I heard another voice from heaven saying, come out of her my people…” (Revelation 18:4)</a:t>
            </a:r>
            <a:r>
              <a:rPr lang="en-US" dirty="0" smtClean="0">
                <a:effectLst>
                  <a:glow rad="101600">
                    <a:schemeClr val="bg1">
                      <a:alpha val="60000"/>
                    </a:schemeClr>
                  </a:glow>
                </a:effectLst>
              </a:rPr>
              <a:t/>
            </a:r>
            <a:br>
              <a:rPr lang="en-US" dirty="0" smtClean="0">
                <a:effectLst>
                  <a:glow rad="101600">
                    <a:schemeClr val="bg1">
                      <a:alpha val="60000"/>
                    </a:schemeClr>
                  </a:glow>
                </a:effectLst>
              </a:rPr>
            </a:br>
            <a:endParaRPr lang="en-US" dirty="0">
              <a:effectLst>
                <a:glow rad="101600">
                  <a:schemeClr val="bg1">
                    <a:alpha val="60000"/>
                  </a:schemeClr>
                </a:glow>
              </a:effectLst>
            </a:endParaRPr>
          </a:p>
        </p:txBody>
      </p:sp>
      <p:sp>
        <p:nvSpPr>
          <p:cNvPr id="4" name="Content Placeholder 3"/>
          <p:cNvSpPr>
            <a:spLocks noGrp="1"/>
          </p:cNvSpPr>
          <p:nvPr>
            <p:ph idx="1"/>
          </p:nvPr>
        </p:nvSpPr>
        <p:spPr>
          <a:xfrm>
            <a:off x="304800" y="1981200"/>
            <a:ext cx="8458200" cy="4876800"/>
          </a:xfrm>
        </p:spPr>
        <p:txBody>
          <a:bodyPr>
            <a:normAutofit fontScale="92500"/>
          </a:bodyPr>
          <a:lstStyle/>
          <a:p>
            <a:r>
              <a:rPr lang="en-US" sz="3900" i="1" dirty="0" smtClean="0">
                <a:effectLst>
                  <a:glow rad="101600">
                    <a:schemeClr val="bg1">
                      <a:alpha val="60000"/>
                    </a:schemeClr>
                  </a:glow>
                </a:effectLst>
              </a:rPr>
              <a:t>“Mark them which cause divisions and offenses contrary to the doctrine which ye have learned; and avoid them.”</a:t>
            </a:r>
          </a:p>
          <a:p>
            <a:r>
              <a:rPr lang="en-US" sz="3900" i="1" dirty="0" smtClean="0">
                <a:effectLst>
                  <a:glow rad="101600">
                    <a:schemeClr val="bg1">
                      <a:alpha val="60000"/>
                    </a:schemeClr>
                  </a:glow>
                </a:effectLst>
              </a:rPr>
              <a:t>“Be not ye therefore partakers with them.”</a:t>
            </a:r>
          </a:p>
          <a:p>
            <a:r>
              <a:rPr lang="en-US" sz="3900" i="1" dirty="0" smtClean="0">
                <a:effectLst>
                  <a:glow rad="101600">
                    <a:schemeClr val="bg1">
                      <a:alpha val="60000"/>
                    </a:schemeClr>
                  </a:glow>
                </a:effectLst>
              </a:rPr>
              <a:t>“Come out from among them and be ye separate </a:t>
            </a:r>
            <a:r>
              <a:rPr lang="en-US" sz="3900" i="1" dirty="0" err="1" smtClean="0">
                <a:effectLst>
                  <a:glow rad="101600">
                    <a:schemeClr val="bg1">
                      <a:alpha val="60000"/>
                    </a:schemeClr>
                  </a:glow>
                </a:effectLst>
              </a:rPr>
              <a:t>saith</a:t>
            </a:r>
            <a:r>
              <a:rPr lang="en-US" sz="3900" i="1" dirty="0" smtClean="0">
                <a:effectLst>
                  <a:glow rad="101600">
                    <a:schemeClr val="bg1">
                      <a:alpha val="60000"/>
                    </a:schemeClr>
                  </a:glow>
                </a:effectLst>
              </a:rPr>
              <a:t> the Lord.”</a:t>
            </a:r>
          </a:p>
          <a:p>
            <a:r>
              <a:rPr lang="en-US" sz="3900" i="1" dirty="0" smtClean="0">
                <a:effectLst>
                  <a:glow rad="101600">
                    <a:schemeClr val="bg1">
                      <a:alpha val="60000"/>
                    </a:schemeClr>
                  </a:glow>
                </a:effectLst>
              </a:rPr>
              <a:t>“Have no fellowship with the unfruitful works of darkness.”</a:t>
            </a:r>
          </a:p>
          <a:p>
            <a:endParaRPr lang="en-US" dirty="0" smtClean="0">
              <a:effectLst>
                <a:glow rad="101600">
                  <a:schemeClr val="bg1">
                    <a:alpha val="60000"/>
                  </a:schemeClr>
                </a:glow>
              </a:effectLst>
            </a:endParaRPr>
          </a:p>
          <a:p>
            <a:pPr>
              <a:buNone/>
            </a:pPr>
            <a:endParaRPr lang="en-US" dirty="0" smtClean="0">
              <a:effectLst>
                <a:glow rad="101600">
                  <a:schemeClr val="bg1">
                    <a:alpha val="60000"/>
                  </a:schemeClr>
                </a:glow>
              </a:effectLst>
            </a:endParaRPr>
          </a:p>
        </p:txBody>
      </p:sp>
    </p:spTree>
    <p:extLst>
      <p:ext uri="{BB962C8B-B14F-4D97-AF65-F5344CB8AC3E}">
        <p14:creationId xmlns:p14="http://schemas.microsoft.com/office/powerpoint/2010/main" val="4763139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20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20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20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20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20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20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6" dur="20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782430"/>
            <a:ext cx="8229600" cy="5262979"/>
          </a:xfrm>
          <a:prstGeom prst="rect">
            <a:avLst/>
          </a:prstGeom>
        </p:spPr>
        <p:txBody>
          <a:bodyPr wrap="square">
            <a:spAutoFit/>
          </a:bodyPr>
          <a:lstStyle/>
          <a:p>
            <a:pPr algn="ctr"/>
            <a:r>
              <a:rPr lang="en-US" sz="4800" i="1" dirty="0" smtClean="0">
                <a:effectLst>
                  <a:glow rad="101600">
                    <a:schemeClr val="bg1">
                      <a:alpha val="60000"/>
                    </a:schemeClr>
                  </a:glow>
                </a:effectLst>
              </a:rPr>
              <a:t>“And the woman was arrayed in purple and scarlet </a:t>
            </a:r>
            <a:r>
              <a:rPr lang="en-US" sz="4800" i="1" dirty="0" err="1" smtClean="0">
                <a:effectLst>
                  <a:glow rad="101600">
                    <a:schemeClr val="bg1">
                      <a:alpha val="60000"/>
                    </a:schemeClr>
                  </a:glow>
                </a:effectLst>
              </a:rPr>
              <a:t>colour</a:t>
            </a:r>
            <a:r>
              <a:rPr lang="en-US" sz="4800" i="1" dirty="0" smtClean="0">
                <a:effectLst>
                  <a:glow rad="101600">
                    <a:schemeClr val="bg1">
                      <a:alpha val="60000"/>
                    </a:schemeClr>
                  </a:glow>
                </a:effectLst>
              </a:rPr>
              <a:t>, and decked with gold and precious stones and pearls, having a golden cup in her hand full of abominations and filthiness of her fornication.”</a:t>
            </a:r>
            <a:endParaRPr lang="en-US" sz="4800" i="1" dirty="0">
              <a:effectLst>
                <a:glow rad="101600">
                  <a:schemeClr val="bg1">
                    <a:alpha val="60000"/>
                  </a:schemeClr>
                </a:glow>
              </a:effectLst>
            </a:endParaRPr>
          </a:p>
        </p:txBody>
      </p:sp>
    </p:spTree>
    <p:extLst>
      <p:ext uri="{BB962C8B-B14F-4D97-AF65-F5344CB8AC3E}">
        <p14:creationId xmlns:p14="http://schemas.microsoft.com/office/powerpoint/2010/main" val="28267871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C:\Users\Ptr. Daniel White\Desktop\Prophecy pictures\Revelation 1\new-jerusalem2.jpg"/>
          <p:cNvPicPr>
            <a:picLocks noChangeAspect="1" noChangeArrowheads="1"/>
          </p:cNvPicPr>
          <p:nvPr/>
        </p:nvPicPr>
        <p:blipFill>
          <a:blip r:embed="rId3" cstate="print"/>
          <a:srcRect/>
          <a:stretch>
            <a:fillRect/>
          </a:stretch>
        </p:blipFill>
        <p:spPr bwMode="auto">
          <a:xfrm>
            <a:off x="0" y="0"/>
            <a:ext cx="9143999" cy="6858000"/>
          </a:xfrm>
          <a:prstGeom prst="rect">
            <a:avLst/>
          </a:prstGeom>
          <a:noFill/>
        </p:spPr>
      </p:pic>
      <p:pic>
        <p:nvPicPr>
          <p:cNvPr id="18435" name="Picture 3" descr="C:\Users\Ptr. Daniel White\Desktop\Prophecy pictures\Revelation 1\Catholic\vatican.jpg 2.bmp"/>
          <p:cNvPicPr>
            <a:picLocks noChangeAspect="1" noChangeArrowheads="1"/>
          </p:cNvPicPr>
          <p:nvPr/>
        </p:nvPicPr>
        <p:blipFill>
          <a:blip r:embed="rId4" cstate="print"/>
          <a:srcRect/>
          <a:stretch>
            <a:fillRect/>
          </a:stretch>
        </p:blipFill>
        <p:spPr bwMode="auto">
          <a:xfrm>
            <a:off x="1219200" y="3505200"/>
            <a:ext cx="6629400" cy="3352800"/>
          </a:xfrm>
          <a:prstGeom prst="rect">
            <a:avLst/>
          </a:prstGeom>
          <a:ln>
            <a:noFill/>
          </a:ln>
          <a:effectLst>
            <a:softEdge rad="112500"/>
          </a:effectLst>
        </p:spPr>
      </p:pic>
      <p:sp>
        <p:nvSpPr>
          <p:cNvPr id="4" name="Title 3"/>
          <p:cNvSpPr>
            <a:spLocks noGrp="1"/>
          </p:cNvSpPr>
          <p:nvPr>
            <p:ph type="title"/>
          </p:nvPr>
        </p:nvSpPr>
        <p:spPr>
          <a:xfrm>
            <a:off x="0" y="0"/>
            <a:ext cx="9144000" cy="1676400"/>
          </a:xfrm>
        </p:spPr>
        <p:txBody>
          <a:bodyPr>
            <a:noAutofit/>
          </a:bodyPr>
          <a:lstStyle/>
          <a:p>
            <a:r>
              <a:rPr lang="en-US" i="1" dirty="0" smtClean="0">
                <a:effectLst>
                  <a:glow rad="228600">
                    <a:schemeClr val="bg1">
                      <a:alpha val="40000"/>
                    </a:schemeClr>
                  </a:glow>
                </a:effectLst>
                <a:latin typeface="+mn-lt"/>
              </a:rPr>
              <a:t>“Her sins have reached unto heaven…”</a:t>
            </a:r>
            <a:br>
              <a:rPr lang="en-US" i="1" dirty="0" smtClean="0">
                <a:effectLst>
                  <a:glow rad="228600">
                    <a:schemeClr val="bg1">
                      <a:alpha val="40000"/>
                    </a:schemeClr>
                  </a:glow>
                </a:effectLst>
                <a:latin typeface="+mn-lt"/>
              </a:rPr>
            </a:br>
            <a:endParaRPr lang="en-US" i="1" dirty="0">
              <a:effectLst>
                <a:glow rad="228600">
                  <a:schemeClr val="bg1">
                    <a:alpha val="40000"/>
                  </a:schemeClr>
                </a:glow>
              </a:effectLst>
              <a:latin typeface="+mn-lt"/>
            </a:endParaRPr>
          </a:p>
        </p:txBody>
      </p:sp>
    </p:spTree>
    <p:extLst>
      <p:ext uri="{BB962C8B-B14F-4D97-AF65-F5344CB8AC3E}">
        <p14:creationId xmlns:p14="http://schemas.microsoft.com/office/powerpoint/2010/main" val="34463430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9" name="Picture 3" descr="C:\Users\Ptr. Daniel White\Desktop\Prophecy pictures\Revelation 1\Heavens view of earth.jpg"/>
          <p:cNvPicPr>
            <a:picLocks noChangeAspect="1" noChangeArrowheads="1"/>
          </p:cNvPicPr>
          <p:nvPr/>
        </p:nvPicPr>
        <p:blipFill>
          <a:blip r:embed="rId3" cstate="print">
            <a:lum bright="-20000"/>
          </a:blip>
          <a:srcRect/>
          <a:stretch>
            <a:fillRect/>
          </a:stretch>
        </p:blipFill>
        <p:spPr bwMode="auto">
          <a:xfrm>
            <a:off x="0" y="0"/>
            <a:ext cx="9144000" cy="6857999"/>
          </a:xfrm>
          <a:prstGeom prst="rect">
            <a:avLst/>
          </a:prstGeom>
          <a:noFill/>
        </p:spPr>
      </p:pic>
      <p:pic>
        <p:nvPicPr>
          <p:cNvPr id="19461" name="Picture 5" descr="C:\Users\Ptr. Daniel White\Desktop\Prophecy pictures\Revelation 1\Catholic\Vatican_palace_stone_casti+copy.jpg"/>
          <p:cNvPicPr>
            <a:picLocks noChangeAspect="1" noChangeArrowheads="1"/>
          </p:cNvPicPr>
          <p:nvPr/>
        </p:nvPicPr>
        <p:blipFill>
          <a:blip r:embed="rId4" cstate="print"/>
          <a:srcRect l="4329" t="7544" r="3299" b="8405"/>
          <a:stretch>
            <a:fillRect/>
          </a:stretch>
        </p:blipFill>
        <p:spPr bwMode="auto">
          <a:xfrm>
            <a:off x="0" y="4267200"/>
            <a:ext cx="3962400" cy="2590800"/>
          </a:xfrm>
          <a:prstGeom prst="rect">
            <a:avLst/>
          </a:prstGeom>
          <a:ln>
            <a:noFill/>
          </a:ln>
          <a:effectLst>
            <a:softEdge rad="112500"/>
          </a:effectLst>
        </p:spPr>
      </p:pic>
      <p:pic>
        <p:nvPicPr>
          <p:cNvPr id="19462" name="Picture 6" descr="C:\Users\Ptr. Daniel White\Desktop\Prophecy pictures\Revelation 1\Judgement was given.jpg"/>
          <p:cNvPicPr>
            <a:picLocks noChangeAspect="1" noChangeArrowheads="1"/>
          </p:cNvPicPr>
          <p:nvPr/>
        </p:nvPicPr>
        <p:blipFill>
          <a:blip r:embed="rId5" cstate="print"/>
          <a:srcRect/>
          <a:stretch>
            <a:fillRect/>
          </a:stretch>
        </p:blipFill>
        <p:spPr bwMode="auto">
          <a:xfrm>
            <a:off x="304800" y="0"/>
            <a:ext cx="2895600" cy="3500437"/>
          </a:xfrm>
          <a:prstGeom prst="rect">
            <a:avLst/>
          </a:prstGeom>
          <a:ln>
            <a:noFill/>
          </a:ln>
          <a:effectLst>
            <a:softEdge rad="112500"/>
          </a:effectLst>
        </p:spPr>
      </p:pic>
      <p:sp>
        <p:nvSpPr>
          <p:cNvPr id="7" name="Title 6"/>
          <p:cNvSpPr>
            <a:spLocks noGrp="1"/>
          </p:cNvSpPr>
          <p:nvPr>
            <p:ph type="title"/>
          </p:nvPr>
        </p:nvSpPr>
        <p:spPr>
          <a:xfrm>
            <a:off x="3429000" y="0"/>
            <a:ext cx="5257800" cy="2209800"/>
          </a:xfrm>
        </p:spPr>
        <p:txBody>
          <a:bodyPr/>
          <a:lstStyle/>
          <a:p>
            <a:r>
              <a:rPr lang="en-US" sz="5400" b="1" i="1" dirty="0" smtClean="0">
                <a:solidFill>
                  <a:schemeClr val="bg1"/>
                </a:solidFill>
                <a:effectLst>
                  <a:glow rad="101600">
                    <a:schemeClr val="tx1">
                      <a:alpha val="60000"/>
                    </a:schemeClr>
                  </a:glow>
                </a:effectLst>
              </a:rPr>
              <a:t>Revelation</a:t>
            </a:r>
            <a:r>
              <a:rPr lang="en-US" b="1" i="1" dirty="0" smtClean="0">
                <a:solidFill>
                  <a:schemeClr val="bg1"/>
                </a:solidFill>
                <a:effectLst>
                  <a:glow rad="101600">
                    <a:schemeClr val="tx1">
                      <a:alpha val="60000"/>
                    </a:schemeClr>
                  </a:glow>
                </a:effectLst>
              </a:rPr>
              <a:t> 18:6-9</a:t>
            </a:r>
            <a:endParaRPr lang="en-US" b="1" i="1" dirty="0">
              <a:solidFill>
                <a:schemeClr val="bg1"/>
              </a:solidFill>
              <a:effectLst>
                <a:glow rad="101600">
                  <a:schemeClr val="tx1">
                    <a:alpha val="60000"/>
                  </a:schemeClr>
                </a:glow>
              </a:effectLst>
            </a:endParaRPr>
          </a:p>
        </p:txBody>
      </p:sp>
    </p:spTree>
    <p:extLst>
      <p:ext uri="{BB962C8B-B14F-4D97-AF65-F5344CB8AC3E}">
        <p14:creationId xmlns:p14="http://schemas.microsoft.com/office/powerpoint/2010/main" val="8849571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19462"/>
                                        </p:tgtEl>
                                        <p:attrNameLst>
                                          <p:attrName>style.visibility</p:attrName>
                                        </p:attrNameLst>
                                      </p:cBhvr>
                                      <p:to>
                                        <p:strVal val="visible"/>
                                      </p:to>
                                    </p:set>
                                    <p:anim calcmode="lin" valueType="num">
                                      <p:cBhvr>
                                        <p:cTn id="7" dur="2000" fill="hold"/>
                                        <p:tgtEl>
                                          <p:spTgt spid="19462"/>
                                        </p:tgtEl>
                                        <p:attrNameLst>
                                          <p:attrName>ppt_w</p:attrName>
                                        </p:attrNameLst>
                                      </p:cBhvr>
                                      <p:tavLst>
                                        <p:tav tm="0">
                                          <p:val>
                                            <p:fltVal val="0"/>
                                          </p:val>
                                        </p:tav>
                                        <p:tav tm="100000">
                                          <p:val>
                                            <p:strVal val="#ppt_w"/>
                                          </p:val>
                                        </p:tav>
                                      </p:tavLst>
                                    </p:anim>
                                    <p:anim calcmode="lin" valueType="num">
                                      <p:cBhvr>
                                        <p:cTn id="8" dur="2000" fill="hold"/>
                                        <p:tgtEl>
                                          <p:spTgt spid="19462"/>
                                        </p:tgtEl>
                                        <p:attrNameLst>
                                          <p:attrName>ppt_h</p:attrName>
                                        </p:attrNameLst>
                                      </p:cBhvr>
                                      <p:tavLst>
                                        <p:tav tm="0">
                                          <p:val>
                                            <p:fltVal val="0"/>
                                          </p:val>
                                        </p:tav>
                                        <p:tav tm="100000">
                                          <p:val>
                                            <p:strVal val="#ppt_h"/>
                                          </p:val>
                                        </p:tav>
                                      </p:tavLst>
                                    </p:anim>
                                    <p:animEffect transition="in" filter="fade">
                                      <p:cBhvr>
                                        <p:cTn id="9" dur="2000"/>
                                        <p:tgtEl>
                                          <p:spTgt spid="194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74638"/>
            <a:ext cx="8382000" cy="6583362"/>
          </a:xfrm>
        </p:spPr>
        <p:txBody>
          <a:bodyPr>
            <a:normAutofit fontScale="90000"/>
          </a:bodyPr>
          <a:lstStyle/>
          <a:p>
            <a:r>
              <a:rPr lang="en-US" i="1" dirty="0" smtClean="0"/>
              <a:t>“Reward her even as she rewarded you, and double unto her double according to her works: in the cup which she hath filled fill to her double. How much she hath glorified herself, and lived deliciously, so much torment and sorrow give her: for she saith in her heart, I sit a queen, and am no widow, and shall see no sorrow.”</a:t>
            </a:r>
            <a:endParaRPr lang="en-US" i="1" dirty="0"/>
          </a:p>
        </p:txBody>
      </p:sp>
    </p:spTree>
    <p:extLst>
      <p:ext uri="{BB962C8B-B14F-4D97-AF65-F5344CB8AC3E}">
        <p14:creationId xmlns:p14="http://schemas.microsoft.com/office/powerpoint/2010/main" val="23205904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C:\Users\Ptr. Daniel White\Desktop\scan0144.jpg"/>
          <p:cNvPicPr>
            <a:picLocks noChangeAspect="1" noChangeArrowheads="1"/>
          </p:cNvPicPr>
          <p:nvPr/>
        </p:nvPicPr>
        <p:blipFill>
          <a:blip r:embed="rId3" cstate="print">
            <a:lum bright="-30000"/>
          </a:blip>
          <a:srcRect/>
          <a:stretch>
            <a:fillRect/>
          </a:stretch>
        </p:blipFill>
        <p:spPr bwMode="auto">
          <a:xfrm>
            <a:off x="0" y="0"/>
            <a:ext cx="9144000" cy="6858000"/>
          </a:xfrm>
          <a:prstGeom prst="rect">
            <a:avLst/>
          </a:prstGeom>
          <a:noFill/>
        </p:spPr>
      </p:pic>
      <p:sp>
        <p:nvSpPr>
          <p:cNvPr id="3" name="Title 2"/>
          <p:cNvSpPr>
            <a:spLocks noGrp="1"/>
          </p:cNvSpPr>
          <p:nvPr>
            <p:ph type="title"/>
          </p:nvPr>
        </p:nvSpPr>
        <p:spPr>
          <a:xfrm>
            <a:off x="457200" y="609600"/>
            <a:ext cx="8229600" cy="6248400"/>
          </a:xfrm>
        </p:spPr>
        <p:txBody>
          <a:bodyPr>
            <a:noAutofit/>
          </a:bodyPr>
          <a:lstStyle/>
          <a:p>
            <a:r>
              <a:rPr lang="en-US" sz="4800" b="1" i="1" dirty="0" smtClean="0">
                <a:ln>
                  <a:solidFill>
                    <a:schemeClr val="accent6">
                      <a:lumMod val="50000"/>
                    </a:schemeClr>
                  </a:solidFill>
                </a:ln>
                <a:effectLst>
                  <a:glow rad="101600">
                    <a:schemeClr val="bg1">
                      <a:alpha val="60000"/>
                    </a:schemeClr>
                  </a:glow>
                </a:effectLst>
                <a:cs typeface="Times New Roman" pitchFamily="18" charset="0"/>
              </a:rPr>
              <a:t>Therefore shall her plagues come in one day, death, and mourning, and famine; and she shall be utterly burned with fire: for strong is the Lord God who </a:t>
            </a:r>
            <a:r>
              <a:rPr lang="en-US" sz="4800" b="1" i="1" dirty="0" err="1" smtClean="0">
                <a:ln>
                  <a:solidFill>
                    <a:schemeClr val="accent6">
                      <a:lumMod val="50000"/>
                    </a:schemeClr>
                  </a:solidFill>
                </a:ln>
                <a:effectLst>
                  <a:glow rad="101600">
                    <a:schemeClr val="bg1">
                      <a:alpha val="60000"/>
                    </a:schemeClr>
                  </a:glow>
                </a:effectLst>
                <a:cs typeface="Times New Roman" pitchFamily="18" charset="0"/>
              </a:rPr>
              <a:t>judgeth</a:t>
            </a:r>
            <a:r>
              <a:rPr lang="en-US" sz="4800" b="1" i="1" dirty="0" smtClean="0">
                <a:ln>
                  <a:solidFill>
                    <a:schemeClr val="accent6">
                      <a:lumMod val="50000"/>
                    </a:schemeClr>
                  </a:solidFill>
                </a:ln>
                <a:effectLst>
                  <a:glow rad="101600">
                    <a:schemeClr val="bg1">
                      <a:alpha val="60000"/>
                    </a:schemeClr>
                  </a:glow>
                </a:effectLst>
                <a:cs typeface="Times New Roman" pitchFamily="18" charset="0"/>
              </a:rPr>
              <a:t> her.” </a:t>
            </a:r>
            <a:br>
              <a:rPr lang="en-US" sz="4800" b="1" i="1" dirty="0" smtClean="0">
                <a:ln>
                  <a:solidFill>
                    <a:schemeClr val="accent6">
                      <a:lumMod val="50000"/>
                    </a:schemeClr>
                  </a:solidFill>
                </a:ln>
                <a:effectLst>
                  <a:glow rad="101600">
                    <a:schemeClr val="bg1">
                      <a:alpha val="60000"/>
                    </a:schemeClr>
                  </a:glow>
                </a:effectLst>
                <a:cs typeface="Times New Roman" pitchFamily="18" charset="0"/>
              </a:rPr>
            </a:br>
            <a:endParaRPr lang="en-US" sz="4800" b="1" i="1" dirty="0">
              <a:ln>
                <a:solidFill>
                  <a:schemeClr val="accent6">
                    <a:lumMod val="50000"/>
                  </a:schemeClr>
                </a:solidFill>
              </a:ln>
              <a:effectLst>
                <a:glow rad="101600">
                  <a:schemeClr val="bg1">
                    <a:alpha val="60000"/>
                  </a:schemeClr>
                </a:glow>
              </a:effectLst>
              <a:cs typeface="Times New Roman" pitchFamily="18" charset="0"/>
            </a:endParaRPr>
          </a:p>
        </p:txBody>
      </p:sp>
    </p:spTree>
    <p:extLst>
      <p:ext uri="{BB962C8B-B14F-4D97-AF65-F5344CB8AC3E}">
        <p14:creationId xmlns:p14="http://schemas.microsoft.com/office/powerpoint/2010/main" val="26080857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C:\Users\Ptr. Daniel White\Desktop\Merchants lamenting over Babylon.jpg"/>
          <p:cNvPicPr>
            <a:picLocks noChangeAspect="1" noChangeArrowheads="1"/>
          </p:cNvPicPr>
          <p:nvPr/>
        </p:nvPicPr>
        <p:blipFill>
          <a:blip r:embed="rId3" cstate="print">
            <a:lum bright="-30000"/>
          </a:blip>
          <a:srcRect/>
          <a:stretch>
            <a:fillRect/>
          </a:stretch>
        </p:blipFill>
        <p:spPr bwMode="auto">
          <a:xfrm>
            <a:off x="0" y="-533400"/>
            <a:ext cx="9144000" cy="5105401"/>
          </a:xfrm>
          <a:prstGeom prst="rect">
            <a:avLst/>
          </a:prstGeom>
          <a:ln>
            <a:noFill/>
          </a:ln>
          <a:effectLst>
            <a:softEdge rad="112500"/>
          </a:effectLst>
        </p:spPr>
      </p:pic>
      <p:sp>
        <p:nvSpPr>
          <p:cNvPr id="5" name="Rectangle 4"/>
          <p:cNvSpPr/>
          <p:nvPr/>
        </p:nvSpPr>
        <p:spPr>
          <a:xfrm>
            <a:off x="304800" y="4572000"/>
            <a:ext cx="8610600" cy="2062103"/>
          </a:xfrm>
          <a:prstGeom prst="rect">
            <a:avLst/>
          </a:prstGeom>
        </p:spPr>
        <p:txBody>
          <a:bodyPr wrap="square">
            <a:spAutoFit/>
          </a:bodyPr>
          <a:lstStyle/>
          <a:p>
            <a:pPr algn="ctr"/>
            <a:r>
              <a:rPr lang="en-US" sz="3200" i="1" dirty="0" smtClean="0"/>
              <a:t>“And the kings of the earth, who have committed fornication and lived deliciously with her, shall bewail her, and lament for her, when they shall see the smoke of her burning.”</a:t>
            </a:r>
            <a:endParaRPr lang="en-US" sz="3200" i="1" dirty="0"/>
          </a:p>
        </p:txBody>
      </p:sp>
    </p:spTree>
    <p:extLst>
      <p:ext uri="{BB962C8B-B14F-4D97-AF65-F5344CB8AC3E}">
        <p14:creationId xmlns:p14="http://schemas.microsoft.com/office/powerpoint/2010/main" val="5053562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8" name="Picture 4" descr="C:\Users\Ptr. Daniel White\Desktop\Desolation.jpg"/>
          <p:cNvPicPr>
            <a:picLocks noChangeAspect="1" noChangeArrowheads="1"/>
          </p:cNvPicPr>
          <p:nvPr/>
        </p:nvPicPr>
        <p:blipFill>
          <a:blip r:embed="rId3" cstate="print">
            <a:lum bright="-20000"/>
          </a:blip>
          <a:srcRect/>
          <a:stretch>
            <a:fillRect/>
          </a:stretch>
        </p:blipFill>
        <p:spPr bwMode="auto">
          <a:xfrm>
            <a:off x="0" y="0"/>
            <a:ext cx="9144000" cy="6857999"/>
          </a:xfrm>
          <a:prstGeom prst="rect">
            <a:avLst/>
          </a:prstGeom>
          <a:noFill/>
        </p:spPr>
      </p:pic>
      <p:pic>
        <p:nvPicPr>
          <p:cNvPr id="21507" name="Picture 3" descr="C:\Users\Ptr. Daniel White\Desktop\8_8511100184_L600.jpg"/>
          <p:cNvPicPr>
            <a:picLocks noChangeAspect="1" noChangeArrowheads="1"/>
          </p:cNvPicPr>
          <p:nvPr/>
        </p:nvPicPr>
        <p:blipFill>
          <a:blip r:embed="rId4" cstate="print"/>
          <a:srcRect l="14445" t="7456" r="21555" b="6419"/>
          <a:stretch>
            <a:fillRect/>
          </a:stretch>
        </p:blipFill>
        <p:spPr bwMode="auto">
          <a:xfrm>
            <a:off x="447040" y="228600"/>
            <a:ext cx="2600960" cy="2438400"/>
          </a:xfrm>
          <a:prstGeom prst="ellipse">
            <a:avLst/>
          </a:prstGeom>
          <a:ln>
            <a:noFill/>
          </a:ln>
          <a:effectLst>
            <a:softEdge rad="112500"/>
          </a:effectLst>
        </p:spPr>
      </p:pic>
      <p:pic>
        <p:nvPicPr>
          <p:cNvPr id="21509" name="Picture 5" descr="C:\Users\Ptr. Daniel White\Desktop\2570785192_8b41730976.jpg"/>
          <p:cNvPicPr>
            <a:picLocks noChangeAspect="1" noChangeArrowheads="1"/>
          </p:cNvPicPr>
          <p:nvPr/>
        </p:nvPicPr>
        <p:blipFill>
          <a:blip r:embed="rId5" cstate="print"/>
          <a:srcRect/>
          <a:stretch>
            <a:fillRect/>
          </a:stretch>
        </p:blipFill>
        <p:spPr bwMode="auto">
          <a:xfrm>
            <a:off x="6019800" y="381000"/>
            <a:ext cx="2598737" cy="2039937"/>
          </a:xfrm>
          <a:prstGeom prst="ellipse">
            <a:avLst/>
          </a:prstGeom>
          <a:ln>
            <a:noFill/>
          </a:ln>
          <a:effectLst>
            <a:softEdge rad="112500"/>
          </a:effectLst>
        </p:spPr>
      </p:pic>
      <p:pic>
        <p:nvPicPr>
          <p:cNvPr id="21510" name="Picture 6" descr="C:\Users\Ptr. Daniel White\Desktop\2403944337_c0254e43af_o.jpg"/>
          <p:cNvPicPr>
            <a:picLocks noChangeAspect="1" noChangeArrowheads="1"/>
          </p:cNvPicPr>
          <p:nvPr/>
        </p:nvPicPr>
        <p:blipFill>
          <a:blip r:embed="rId6" cstate="print"/>
          <a:srcRect/>
          <a:stretch>
            <a:fillRect/>
          </a:stretch>
        </p:blipFill>
        <p:spPr bwMode="auto">
          <a:xfrm>
            <a:off x="5943600" y="3429000"/>
            <a:ext cx="2590800" cy="2514600"/>
          </a:xfrm>
          <a:prstGeom prst="ellipse">
            <a:avLst/>
          </a:prstGeom>
          <a:ln>
            <a:noFill/>
          </a:ln>
          <a:effectLst>
            <a:softEdge rad="112500"/>
          </a:effectLst>
        </p:spPr>
      </p:pic>
      <p:pic>
        <p:nvPicPr>
          <p:cNvPr id="21511" name="Picture 7" descr="C:\Users\Ptr. Daniel White\Desktop\market-crash.jpg"/>
          <p:cNvPicPr>
            <a:picLocks noChangeAspect="1" noChangeArrowheads="1"/>
          </p:cNvPicPr>
          <p:nvPr/>
        </p:nvPicPr>
        <p:blipFill>
          <a:blip r:embed="rId7" cstate="print"/>
          <a:srcRect/>
          <a:stretch>
            <a:fillRect/>
          </a:stretch>
        </p:blipFill>
        <p:spPr bwMode="auto">
          <a:xfrm>
            <a:off x="603250" y="3533775"/>
            <a:ext cx="2857500" cy="2447925"/>
          </a:xfrm>
          <a:prstGeom prst="ellipse">
            <a:avLst/>
          </a:prstGeom>
          <a:ln>
            <a:noFill/>
          </a:ln>
          <a:effectLst>
            <a:softEdge rad="112500"/>
          </a:effectLst>
        </p:spPr>
      </p:pic>
      <p:sp>
        <p:nvSpPr>
          <p:cNvPr id="8" name="Title 7"/>
          <p:cNvSpPr>
            <a:spLocks noGrp="1"/>
          </p:cNvSpPr>
          <p:nvPr>
            <p:ph type="title"/>
          </p:nvPr>
        </p:nvSpPr>
        <p:spPr>
          <a:xfrm>
            <a:off x="0" y="2590800"/>
            <a:ext cx="9144000" cy="1219200"/>
          </a:xfrm>
        </p:spPr>
        <p:txBody>
          <a:bodyPr>
            <a:noAutofit/>
          </a:bodyPr>
          <a:lstStyle/>
          <a:p>
            <a:r>
              <a:rPr lang="en-US" i="1" dirty="0" smtClean="0">
                <a:effectLst>
                  <a:glow rad="101600">
                    <a:schemeClr val="bg1">
                      <a:alpha val="60000"/>
                    </a:schemeClr>
                  </a:glow>
                </a:effectLst>
              </a:rPr>
              <a:t>“Standing afar off for the fear of her torment, saying, Alas, alas, that great city Babylon, that mighty city! for in one hour is thy judgment come. And the merchants of the earth shall weep and mourn over her; for no man </a:t>
            </a:r>
            <a:r>
              <a:rPr lang="en-US" i="1" dirty="0" err="1" smtClean="0">
                <a:effectLst>
                  <a:glow rad="101600">
                    <a:schemeClr val="bg1">
                      <a:alpha val="60000"/>
                    </a:schemeClr>
                  </a:glow>
                </a:effectLst>
              </a:rPr>
              <a:t>buyeth</a:t>
            </a:r>
            <a:r>
              <a:rPr lang="en-US" i="1" dirty="0" smtClean="0">
                <a:effectLst>
                  <a:glow rad="101600">
                    <a:schemeClr val="bg1">
                      <a:alpha val="60000"/>
                    </a:schemeClr>
                  </a:glow>
                </a:effectLst>
              </a:rPr>
              <a:t> their merchandise any more: And the merchants of the earth shall weep </a:t>
            </a:r>
            <a:br>
              <a:rPr lang="en-US" i="1" dirty="0" smtClean="0">
                <a:effectLst>
                  <a:glow rad="101600">
                    <a:schemeClr val="bg1">
                      <a:alpha val="60000"/>
                    </a:schemeClr>
                  </a:glow>
                </a:effectLst>
              </a:rPr>
            </a:br>
            <a:r>
              <a:rPr lang="en-US" i="1" dirty="0" smtClean="0">
                <a:effectLst>
                  <a:glow rad="101600">
                    <a:schemeClr val="bg1">
                      <a:alpha val="60000"/>
                    </a:schemeClr>
                  </a:glow>
                </a:effectLst>
              </a:rPr>
              <a:t>and mourn over her…”</a:t>
            </a:r>
            <a:endParaRPr lang="en-US" i="1" dirty="0">
              <a:effectLst>
                <a:glow rad="101600">
                  <a:schemeClr val="bg1">
                    <a:alpha val="60000"/>
                  </a:schemeClr>
                </a:glow>
              </a:effectLst>
            </a:endParaRPr>
          </a:p>
        </p:txBody>
      </p:sp>
    </p:spTree>
    <p:extLst>
      <p:ext uri="{BB962C8B-B14F-4D97-AF65-F5344CB8AC3E}">
        <p14:creationId xmlns:p14="http://schemas.microsoft.com/office/powerpoint/2010/main" val="4463583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2000" fill="hold"/>
                                        <p:tgtEl>
                                          <p:spTgt spid="8"/>
                                        </p:tgtEl>
                                        <p:attrNameLst>
                                          <p:attrName>ppt_x</p:attrName>
                                        </p:attrNameLst>
                                      </p:cBhvr>
                                      <p:tavLst>
                                        <p:tav tm="0">
                                          <p:val>
                                            <p:strVal val="#ppt_x"/>
                                          </p:val>
                                        </p:tav>
                                        <p:tav tm="100000">
                                          <p:val>
                                            <p:strVal val="#ppt_x"/>
                                          </p:val>
                                        </p:tav>
                                      </p:tavLst>
                                    </p:anim>
                                    <p:anim calcmode="lin" valueType="num">
                                      <p:cBhvr additive="base">
                                        <p:cTn id="8" dur="20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610600" cy="6354762"/>
          </a:xfrm>
        </p:spPr>
        <p:txBody>
          <a:bodyPr>
            <a:noAutofit/>
          </a:bodyPr>
          <a:lstStyle/>
          <a:p>
            <a:r>
              <a:rPr lang="en-US" i="1" dirty="0" smtClean="0"/>
              <a:t>“And saying, Alas, alas, that great city, that was clothed in fine linen, and purple, and scarlet, and decked with gold, and precious stones, and pearls! For in one hour so great riches is come to </a:t>
            </a:r>
            <a:r>
              <a:rPr lang="en-US" i="1" dirty="0" err="1" smtClean="0"/>
              <a:t>nought</a:t>
            </a:r>
            <a:r>
              <a:rPr lang="en-US" i="1" dirty="0" smtClean="0"/>
              <a:t>. And every shipmaster, and all the company in ships, and sailors, and as many as trade by sea, stood afar off, </a:t>
            </a:r>
            <a:endParaRPr lang="en-US" i="1" dirty="0"/>
          </a:p>
        </p:txBody>
      </p:sp>
    </p:spTree>
    <p:extLst>
      <p:ext uri="{BB962C8B-B14F-4D97-AF65-F5344CB8AC3E}">
        <p14:creationId xmlns:p14="http://schemas.microsoft.com/office/powerpoint/2010/main" val="35914328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686800" cy="6583362"/>
          </a:xfrm>
        </p:spPr>
        <p:txBody>
          <a:bodyPr>
            <a:normAutofit/>
          </a:bodyPr>
          <a:lstStyle/>
          <a:p>
            <a:r>
              <a:rPr lang="en-US" i="1" dirty="0" smtClean="0"/>
              <a:t>And cried when they saw the smoke of her burning, saying, What city is like unto this great city! And they cast dust on their heads, and cried, weeping and wailing, saying, Alas, alas, that great city, wherein were made rich all that had ships in the sea by reason of her costliness! for in one hour is she made desolate.”</a:t>
            </a:r>
            <a:endParaRPr lang="en-US" dirty="0"/>
          </a:p>
        </p:txBody>
      </p:sp>
    </p:spTree>
    <p:extLst>
      <p:ext uri="{BB962C8B-B14F-4D97-AF65-F5344CB8AC3E}">
        <p14:creationId xmlns:p14="http://schemas.microsoft.com/office/powerpoint/2010/main" val="31166589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C:\Users\Ptr. Daniel White\Desktop\Heaven sounds it's fianl victory.jpg"/>
          <p:cNvPicPr>
            <a:picLocks noChangeAspect="1" noChangeArrowheads="1"/>
          </p:cNvPicPr>
          <p:nvPr/>
        </p:nvPicPr>
        <p:blipFill>
          <a:blip r:embed="rId3" cstate="print">
            <a:lum bright="-20000"/>
          </a:blip>
          <a:srcRect/>
          <a:stretch>
            <a:fillRect/>
          </a:stretch>
        </p:blipFill>
        <p:spPr bwMode="auto">
          <a:xfrm>
            <a:off x="1" y="0"/>
            <a:ext cx="9143999" cy="6858000"/>
          </a:xfrm>
          <a:prstGeom prst="rect">
            <a:avLst/>
          </a:prstGeom>
          <a:noFill/>
        </p:spPr>
      </p:pic>
      <p:sp>
        <p:nvSpPr>
          <p:cNvPr id="3" name="Rectangle 2"/>
          <p:cNvSpPr/>
          <p:nvPr/>
        </p:nvSpPr>
        <p:spPr>
          <a:xfrm>
            <a:off x="685800" y="2438400"/>
            <a:ext cx="3276600" cy="83820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Heaven rejoices over the judgment of the whore</a:t>
            </a:r>
            <a:endParaRPr lang="en-US" b="1" dirty="0"/>
          </a:p>
        </p:txBody>
      </p:sp>
      <p:sp>
        <p:nvSpPr>
          <p:cNvPr id="4" name="Title 3"/>
          <p:cNvSpPr>
            <a:spLocks noGrp="1"/>
          </p:cNvSpPr>
          <p:nvPr>
            <p:ph type="title"/>
          </p:nvPr>
        </p:nvSpPr>
        <p:spPr>
          <a:xfrm>
            <a:off x="457200" y="274638"/>
            <a:ext cx="8229600" cy="1630362"/>
          </a:xfrm>
        </p:spPr>
        <p:txBody>
          <a:bodyPr>
            <a:normAutofit fontScale="90000"/>
          </a:bodyPr>
          <a:lstStyle/>
          <a:p>
            <a:r>
              <a:rPr lang="en-US" i="1" dirty="0" smtClean="0">
                <a:effectLst>
                  <a:glow rad="101600">
                    <a:schemeClr val="bg1">
                      <a:alpha val="60000"/>
                    </a:schemeClr>
                  </a:glow>
                </a:effectLst>
              </a:rPr>
              <a:t>“Rejoice over her, thou heaven, and ye holy apostles and prophets; for God hath avenged you on her.”</a:t>
            </a:r>
            <a:endParaRPr lang="en-US" i="1" dirty="0">
              <a:effectLst>
                <a:glow rad="101600">
                  <a:schemeClr val="bg1">
                    <a:alpha val="60000"/>
                  </a:schemeClr>
                </a:glow>
              </a:effectLst>
            </a:endParaRPr>
          </a:p>
        </p:txBody>
      </p:sp>
    </p:spTree>
    <p:extLst>
      <p:ext uri="{BB962C8B-B14F-4D97-AF65-F5344CB8AC3E}">
        <p14:creationId xmlns:p14="http://schemas.microsoft.com/office/powerpoint/2010/main" val="5006138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583362"/>
          </a:xfrm>
        </p:spPr>
        <p:txBody>
          <a:bodyPr>
            <a:normAutofit/>
          </a:bodyPr>
          <a:lstStyle/>
          <a:p>
            <a:r>
              <a:rPr lang="en-US" i="1" dirty="0" smtClean="0"/>
              <a:t>“And a mighty angel took up a stone like a great millstone, and cast it into the sea, saying, Thus with violence shall that great city Babylon be thrown down, and shall be found no more at all.”</a:t>
            </a:r>
            <a:endParaRPr lang="en-US" i="1" dirty="0"/>
          </a:p>
        </p:txBody>
      </p:sp>
    </p:spTree>
    <p:extLst>
      <p:ext uri="{BB962C8B-B14F-4D97-AF65-F5344CB8AC3E}">
        <p14:creationId xmlns:p14="http://schemas.microsoft.com/office/powerpoint/2010/main" val="10778046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TotalTime>
  <Words>2628</Words>
  <Application>Microsoft Office PowerPoint</Application>
  <PresentationFormat>On-screen Show (4:3)</PresentationFormat>
  <Paragraphs>234</Paragraphs>
  <Slides>125</Slides>
  <Notes>96</Notes>
  <HiddenSlides>0</HiddenSlides>
  <MMClips>0</MMClips>
  <ScaleCrop>false</ScaleCrop>
  <HeadingPairs>
    <vt:vector size="4" baseType="variant">
      <vt:variant>
        <vt:lpstr>Theme</vt:lpstr>
      </vt:variant>
      <vt:variant>
        <vt:i4>1</vt:i4>
      </vt:variant>
      <vt:variant>
        <vt:lpstr>Slide Titles</vt:lpstr>
      </vt:variant>
      <vt:variant>
        <vt:i4>125</vt:i4>
      </vt:variant>
    </vt:vector>
  </HeadingPairs>
  <TitlesOfParts>
    <vt:vector size="126" baseType="lpstr">
      <vt:lpstr>Office Theme</vt:lpstr>
      <vt:lpstr>The Revelation  of Jesus Christ</vt:lpstr>
      <vt:lpstr>PowerPoint Presentation</vt:lpstr>
      <vt:lpstr>The Apostate Church “The identity of the great whore”</vt:lpstr>
      <vt:lpstr>“And he said unto me, the waters which thou sawest, where the whore sitteth, and peoples, and multitudes, and nations and tongues.” (Revelation 17:15)</vt:lpstr>
      <vt:lpstr>“And there came one of the seven angels which had the seven vials, and talked with me, saying unto me, Come hither; I will shew unto thee the judgment of the great whore that sitteth upon many waters.”</vt:lpstr>
      <vt:lpstr>“With whom the kings of the earth have committed fornication, and the inhabitants of the earth have been made drunk with the wine of her fornication.”</vt:lpstr>
      <vt:lpstr>PowerPoint Presentation</vt:lpstr>
      <vt:lpstr>PowerPoint Presentation</vt:lpstr>
      <vt:lpstr>“And the woman was arrayed in purple and scarlet colour, and decked with gold and precious stones and pearls, having a golden cup in her hand full of abominations and filthiness of her fornication.”</vt:lpstr>
      <vt:lpstr>PowerPoint Presentation</vt:lpstr>
      <vt:lpstr>“And I saw the woman drunken with the blood of the saints, and with the blood of the martyrs of Jesus: and when I saw her, I wondered with great admiration.”</vt:lpstr>
      <vt:lpstr>PowerPoint Presentation</vt:lpstr>
      <vt:lpstr>PowerPoint Presentation</vt:lpstr>
      <vt:lpstr>PowerPoint Presentation</vt:lpstr>
      <vt:lpstr>“And the woman was arrayed in purple and scarlet colour, and decked with gold and precious stones and pearls, having a golden cup in her hand full of abominations and filthiness of her fornication.”</vt:lpstr>
      <vt:lpstr>PowerPoint Presentation</vt:lpstr>
      <vt:lpstr>“And the woman was arrayed in purple and scarlet colour.”</vt:lpstr>
      <vt:lpstr>“And decked with gold and precious stones and pearls.”</vt:lpstr>
      <vt:lpstr>PowerPoint Presentation</vt:lpstr>
      <vt:lpstr>PowerPoint Presentation</vt:lpstr>
      <vt:lpstr>PowerPoint Presentation</vt:lpstr>
      <vt:lpstr>PowerPoint Presentation</vt:lpstr>
      <vt:lpstr>“Mystery, Babylon  the Great”  .</vt:lpstr>
      <vt:lpstr>“And upon her forehead was a name written, Mystery, Babylon the Great, the Mother of Harlots and Abominations of the Earth.”</vt:lpstr>
      <vt:lpstr>PowerPoint Presentation</vt:lpstr>
      <vt:lpstr>Nimrod and the Tower of Babel (Genesis 10-11)</vt:lpstr>
      <vt:lpstr>PowerPoint Presentation</vt:lpstr>
      <vt:lpstr>PowerPoint Presentation</vt:lpstr>
      <vt:lpstr>PowerPoint Presentation</vt:lpstr>
      <vt:lpstr>“Worship of a Mother/Child goddess” </vt:lpstr>
      <vt:lpstr>Cross as a religious symbol  in worship</vt:lpstr>
      <vt:lpstr>Unmarried Priesthood</vt:lpstr>
      <vt:lpstr>The use of prayer beads</vt:lpstr>
      <vt:lpstr>Worship of the dead</vt:lpstr>
      <vt:lpstr>Infallible Priesthood</vt:lpstr>
      <vt:lpstr>The Worship of a  High Priest</vt:lpstr>
      <vt:lpstr>Images used in worship (Idols)</vt:lpstr>
      <vt:lpstr>Use of pagan symbols in worship</vt:lpstr>
      <vt:lpstr>PowerPoint Presentation</vt:lpstr>
      <vt:lpstr>PowerPoint Presentation</vt:lpstr>
      <vt:lpstr>PowerPoint Presentation</vt:lpstr>
      <vt:lpstr>Spiritism  Praying to the dead</vt:lpstr>
      <vt:lpstr>Torture of Heretics “Drunk with the blood of the saints.”</vt:lpstr>
      <vt:lpstr>  “And the angel said unto me, Wherefore didst thou marvel? I will tell thee the mystery of the woman, and of the beast that carrieth her, which hath the seven heads and ten horns.”</vt:lpstr>
      <vt:lpstr>PowerPoint Presentation</vt:lpstr>
      <vt:lpstr>PowerPoint Presentation</vt:lpstr>
      <vt:lpstr>“The beast that thou sawest was, and is not; and shall ascend out of the bottomless pit, and go into perdition: and they that dwell on the earth shall wonder, whose names were not written in the book of life from the foundation of the world, when they behold the beast that was, and is not, and yet is.”</vt:lpstr>
      <vt:lpstr>PowerPoint Presentation</vt:lpstr>
      <vt:lpstr>“…and his deadly wound was healed: and all the world wondered after the beast…” </vt:lpstr>
      <vt:lpstr>PowerPoint Presentation</vt:lpstr>
      <vt:lpstr>“…shall ascend out of the bottomless pit…"</vt:lpstr>
      <vt:lpstr>“He (False Prophet) causeth the earth and them that dwell therein to worship the first beast (Anti-Christ), whose deadly wound was healed…”</vt:lpstr>
      <vt:lpstr>PowerPoint Presentation</vt:lpstr>
      <vt:lpstr>PowerPoint Presentation</vt:lpstr>
      <vt:lpstr>PowerPoint Presentation</vt:lpstr>
      <vt:lpstr>“And goeth into perdition…”  “And the beast was taken and with him the false prophet…these both were cast alive into a lake of fire burning with brimstone.”  (Revelation 19:20)</vt:lpstr>
      <vt:lpstr>“And here is the mind which hath wisdom. The seven heads are seven mountains, on which the woman sitteth.”</vt:lpstr>
      <vt:lpstr>Revelation 17:9</vt:lpstr>
      <vt:lpstr>“Seven mountains, on which the woman (whore / false church) sitteth…”  Mountain (Greek – oros) = To rise or lift above itself above the plain, a hill.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Revelation 17:12-14</vt:lpstr>
      <vt:lpstr>PowerPoint Presentation</vt:lpstr>
      <vt:lpstr>“These shall make war with the Lamb and the Lamb shall overcome them: for He is the Lord of lords and the King of kings, and they that are with him are called, and chosen, and faithful .”</vt:lpstr>
      <vt:lpstr>PowerPoint Presentation</vt:lpstr>
      <vt:lpstr>PowerPoint Presentation</vt:lpstr>
      <vt:lpstr>PowerPoint Presentation</vt:lpstr>
      <vt:lpstr>“And he saith unto me, The waters which thou sawest, where the whore sitteth, are peoples, and multitudes, and nations, and tongues .”</vt:lpstr>
      <vt:lpstr>Catholic = Universal</vt:lpstr>
      <vt:lpstr>Revelation 17:15</vt:lpstr>
      <vt:lpstr>Revelation 17:16-18</vt:lpstr>
      <vt:lpstr>“And the ten horns which thou sawest upon the beast, these shall hate the whore, and shall make her desolate and naked, and shall eat her flesh, and burn her with fire. For God hath put in their hearts to fulfill his will, and to agree, and give their kingdom unto the beast, until the words of God shall be fulfilled. And the woman which thou sawest is that great city, which reigneth over the kings of the earth.”</vt:lpstr>
      <vt:lpstr>PowerPoint Presentation</vt:lpstr>
      <vt:lpstr>PowerPoint Presentation</vt:lpstr>
      <vt:lpstr>“For God hath put in their  hearts to fulfill his will.”</vt:lpstr>
      <vt:lpstr>Revelation  18:1  “And after these things I saw another angel come down from heaven, having great power; and the earth was lightened with his glory.”</vt:lpstr>
      <vt:lpstr>“I saw an angel having great power…  and he cried mightily with a strong  voice, saying…”</vt:lpstr>
      <vt:lpstr>“Babylon the great is fallen…”</vt:lpstr>
      <vt:lpstr>“…the habitation of devils, and every foul spirit…”</vt:lpstr>
      <vt:lpstr>“For all nations have drunk of the wine of the wrath of her fornication.”</vt:lpstr>
      <vt:lpstr>“The kings of the earth have committed fornication with her…”</vt:lpstr>
      <vt:lpstr>“The merchants of the earth are waxed rich through the abundance of her delicacies…”</vt:lpstr>
      <vt:lpstr>“Come out of her, my people, that ye be not partakers of her sins…”</vt:lpstr>
      <vt:lpstr>“And I heard another voice from heaven saying, come out of her my people…” (Revelation 18:4) </vt:lpstr>
      <vt:lpstr>“Her sins have reached unto heaven…” </vt:lpstr>
      <vt:lpstr>Revelation 18:6-9</vt:lpstr>
      <vt:lpstr>“Reward her even as she rewarded you, and double unto her double according to her works: in the cup which she hath filled fill to her double. How much she hath glorified herself, and lived deliciously, so much torment and sorrow give her: for she saith in her heart, I sit a queen, and am no widow, and shall see no sorrow.”</vt:lpstr>
      <vt:lpstr>Therefore shall her plagues come in one day, death, and mourning, and famine; and she shall be utterly burned with fire: for strong is the Lord God who judgeth her.”  </vt:lpstr>
      <vt:lpstr>PowerPoint Presentation</vt:lpstr>
      <vt:lpstr>“Standing afar off for the fear of her torment, saying, Alas, alas, that great city Babylon, that mighty city! for in one hour is thy judgment come. And the merchants of the earth shall weep and mourn over her; for no man buyeth their merchandise any more: And the merchants of the earth shall weep  and mourn over her…”</vt:lpstr>
      <vt:lpstr>“And saying, Alas, alas, that great city, that was clothed in fine linen, and purple, and scarlet, and decked with gold, and precious stones, and pearls! For in one hour so great riches is come to nought. And every shipmaster, and all the company in ships, and sailors, and as many as trade by sea, stood afar off, </vt:lpstr>
      <vt:lpstr>And cried when they saw the smoke of her burning, saying, What city is like unto this great city! And they cast dust on their heads, and cried, weeping and wailing, saying, Alas, alas, that great city, wherein were made rich all that had ships in the sea by reason of her costliness! for in one hour is she made desolate.”</vt:lpstr>
      <vt:lpstr>“Rejoice over her, thou heaven, and ye holy apostles and prophets; for God hath avenged you on her.”</vt:lpstr>
      <vt:lpstr>“And a mighty angel took up a stone like a great millstone, and cast it into the sea, saying, Thus with violence shall that great city Babylon be thrown down, and shall be found no more at all.”</vt:lpstr>
      <vt:lpstr>PowerPoint Presentation</vt:lpstr>
      <vt:lpstr>“And the voice of harpers, and musicians, and of pipers, and trumpeters, shall be heard no more at all in thee.”</vt:lpstr>
      <vt:lpstr>“No craftsman, of whatsoever craft he be, shall be found any more in thee…”</vt:lpstr>
      <vt:lpstr>PowerPoint Presentation</vt:lpstr>
      <vt:lpstr>PowerPoint Presentation</vt:lpstr>
      <vt:lpstr>PowerPoint Presentation</vt:lpstr>
      <vt:lpstr>PowerPoint Presentation</vt:lpstr>
      <vt:lpstr>“The light of a candle shall shine no more at all in thee…”</vt:lpstr>
      <vt:lpstr>“The voice of the bridegroom and of the bride shall be heard no more at all in thee…”</vt:lpstr>
      <vt:lpstr>“For by thy sorceries were all  nations deceived.”  </vt:lpstr>
      <vt:lpstr>“In her was found  the blood of the prophets, and of saints, and of all that were slain upon the earth.” </vt:lpstr>
      <vt:lpstr>PowerPoint Presentation</vt:lpstr>
      <vt:lpstr>Revelation 19:1-3  “And after these things I heard a great voice of much people in heaven, saying, Alleluia; Salvation, and glory, and honour, and power, unto the Lord our God.”</vt:lpstr>
      <vt:lpstr>“True and righteousness are thy judgments: for he hath judged the great whore, which did corrupt the earth…”</vt:lpstr>
      <vt:lpstr>“And her smoke rose up  forever and ever…”</vt:lpstr>
      <vt:lpstr>Revelation 19:4 “And the four and twenty elders and the four beasts fell down and worshipped God that sat on the throne, saying, Amen; Alleluia.”</vt:lpstr>
      <vt:lpstr>“Praise our God, all  ye His servants…”</vt:lpstr>
      <vt:lpstr>“And I heard as it were the voice of a great multitude, and as the voice of many waters…saying,  Alleluia: for the                       Lord God omnipotent reigneth.                          Let us rejoice and be glad…” (Revelation 19:6-7) </vt:lpstr>
      <vt:lpstr>“And I heard as it were the voice of a great multitude…as the voice of mighty thunderings, saying, Alleluia: for the Lord God omnipotent reigneth. Le t  us rejoice and be glad…” (Revelation 19:6-7) </vt:lpstr>
      <vt:lpstr>PowerPoint Presentation</vt:lpstr>
      <vt:lpstr>PowerPoint Presentation</vt:lpstr>
      <vt:lpstr>PowerPoint Presentation</vt:lpstr>
      <vt:lpstr>PowerPoint Presentation</vt:lpstr>
      <vt:lpstr>“Whosoever will my come…”</vt:lpstr>
      <vt:lpstr>“And I fell at his feet to worship him.”</vt:lpstr>
      <vt:lpstr>“And he said unto me, See thou do it not: I am thy fellowservant, and of thy brethren that have the testimony of Jesus: worship God: for the testimony of Jesus is the spirit of prophecy.”</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Revelation  of Jesus Christ</dc:title>
  <dc:creator>Dan White</dc:creator>
  <cp:lastModifiedBy>Dan White</cp:lastModifiedBy>
  <cp:revision>3</cp:revision>
  <dcterms:created xsi:type="dcterms:W3CDTF">2015-02-16T15:12:42Z</dcterms:created>
  <dcterms:modified xsi:type="dcterms:W3CDTF">2015-03-19T12:22:51Z</dcterms:modified>
</cp:coreProperties>
</file>