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0" r:id="rId5"/>
    <p:sldId id="259" r:id="rId6"/>
    <p:sldId id="261" r:id="rId7"/>
    <p:sldId id="291" r:id="rId8"/>
    <p:sldId id="262" r:id="rId9"/>
    <p:sldId id="292" r:id="rId10"/>
    <p:sldId id="263" r:id="rId11"/>
    <p:sldId id="293" r:id="rId12"/>
    <p:sldId id="264" r:id="rId13"/>
    <p:sldId id="294" r:id="rId14"/>
    <p:sldId id="284" r:id="rId15"/>
    <p:sldId id="295" r:id="rId16"/>
    <p:sldId id="296" r:id="rId17"/>
    <p:sldId id="266" r:id="rId18"/>
    <p:sldId id="285" r:id="rId19"/>
    <p:sldId id="274" r:id="rId20"/>
    <p:sldId id="272" r:id="rId21"/>
    <p:sldId id="287" r:id="rId22"/>
    <p:sldId id="288" r:id="rId23"/>
    <p:sldId id="290" r:id="rId24"/>
    <p:sldId id="277" r:id="rId25"/>
    <p:sldId id="265" r:id="rId26"/>
    <p:sldId id="278" r:id="rId27"/>
    <p:sldId id="268" r:id="rId28"/>
    <p:sldId id="271" r:id="rId29"/>
    <p:sldId id="279" r:id="rId30"/>
    <p:sldId id="267" r:id="rId31"/>
    <p:sldId id="281" r:id="rId32"/>
    <p:sldId id="282" r:id="rId33"/>
    <p:sldId id="297" r:id="rId34"/>
    <p:sldId id="27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0234" autoAdjust="0"/>
    <p:restoredTop sz="94660"/>
  </p:normalViewPr>
  <p:slideViewPr>
    <p:cSldViewPr>
      <p:cViewPr>
        <p:scale>
          <a:sx n="30" d="100"/>
          <a:sy n="30" d="100"/>
        </p:scale>
        <p:origin x="-1554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90A61-22E1-45C7-8DA5-4343B90E2AA3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26D65-1C89-4ED6-9EEB-772EC9F6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26D65-1C89-4ED6-9EEB-772EC9F6E1C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23FEE-463F-4E80-9522-B743EC711DA8}" type="datetimeFigureOut">
              <a:rPr lang="en-US" smtClean="0"/>
              <a:pPr/>
              <a:t>2/25/2009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4C305-B2D6-43D9-83AA-BC9B46F3F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Ptr. Daniel White\Pictures\1-Bib Pics-Ot\Daniel &amp; Bab Captvty\scan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514600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Roomy Wide" pitchFamily="2" charset="0"/>
              </a:rPr>
              <a:t>Daniel’s vision of the four world empires</a:t>
            </a:r>
            <a:r>
              <a:rPr lang="en-US" sz="54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Roomy Wide" pitchFamily="2" charset="0"/>
              </a:rPr>
              <a:t/>
            </a:r>
            <a:br>
              <a:rPr lang="en-US" sz="54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Roomy Wide" pitchFamily="2" charset="0"/>
              </a:rPr>
            </a:br>
            <a:r>
              <a:rPr lang="en-US" sz="54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Roomy Wide" pitchFamily="2" charset="0"/>
              </a:rPr>
              <a:t>Daniel 7:1-28</a:t>
            </a:r>
            <a:endParaRPr lang="en-US" sz="54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Roomy Wide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C:\Users\Ptr. Daniel White\Pictures\1-Bib Pics-Ot\Daniel &amp; Bab Captvty\scan00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0"/>
            <a:ext cx="4735843" cy="5486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tr. Daniel White\Pictures\4-Bib Pics-Misc\Backgrounds\CIMG0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-23813"/>
            <a:ext cx="96012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Leopard: Greek Empire</a:t>
            </a:r>
            <a:br>
              <a:rPr lang="en-US" b="1" dirty="0" smtClean="0"/>
            </a:br>
            <a:r>
              <a:rPr lang="en-US" b="1" dirty="0" smtClean="0"/>
              <a:t>(Alexander the Great)</a:t>
            </a:r>
            <a:br>
              <a:rPr lang="en-US" b="1" dirty="0" smtClean="0"/>
            </a:br>
            <a:r>
              <a:rPr lang="en-US" b="1" dirty="0" smtClean="0"/>
              <a:t>333-63 BC</a:t>
            </a:r>
            <a:br>
              <a:rPr lang="en-US" b="1" dirty="0" smtClean="0"/>
            </a:br>
            <a:r>
              <a:rPr lang="en-US" b="1" dirty="0" smtClean="0"/>
              <a:t>(Daniel 7:5)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0"/>
            <a:ext cx="8229600" cy="4267200"/>
          </a:xfrm>
        </p:spPr>
        <p:txBody>
          <a:bodyPr/>
          <a:lstStyle/>
          <a:p>
            <a:r>
              <a:rPr lang="en-US" b="1" dirty="0" smtClean="0"/>
              <a:t>Leopard = Agile, graceful, powerful and swift</a:t>
            </a:r>
          </a:p>
          <a:p>
            <a:r>
              <a:rPr lang="en-US" b="1" dirty="0" smtClean="0"/>
              <a:t>Four wings = Speed in which Alexander conquered the four corners of the world</a:t>
            </a:r>
          </a:p>
          <a:p>
            <a:r>
              <a:rPr lang="en-US" b="1" dirty="0" smtClean="0"/>
              <a:t>Four heads = Divided kingdoms under Alexander’s control: Thrace, Macedonia, Syria and Egypt</a:t>
            </a:r>
            <a:endParaRPr lang="en-US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C:\Users\Ptr. Daniel White\Pictures\1-Bib Pics-Ot\Daniel &amp; Bab Captvty\scan0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5048250" cy="577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tr. Daniel White\Pictures\4-Bib Pics-Misc\Backgrounds\CIMG0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4788" y="-23813"/>
            <a:ext cx="9348788" cy="6881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2133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Dreadful Beast: Roman Empire</a:t>
            </a:r>
            <a:br>
              <a:rPr lang="en-US" b="1" dirty="0" smtClean="0"/>
            </a:br>
            <a:r>
              <a:rPr lang="en-US" b="1" dirty="0" smtClean="0"/>
              <a:t>(Ruled by several Caesars)</a:t>
            </a:r>
            <a:br>
              <a:rPr lang="en-US" b="1" dirty="0" smtClean="0"/>
            </a:br>
            <a:r>
              <a:rPr lang="en-US" b="1" dirty="0" smtClean="0"/>
              <a:t>63BC-?</a:t>
            </a:r>
            <a:br>
              <a:rPr lang="en-US" b="1" dirty="0" smtClean="0"/>
            </a:br>
            <a:r>
              <a:rPr lang="en-US" b="1" dirty="0" smtClean="0"/>
              <a:t>(Daniel 7:7)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581400"/>
          </a:xfrm>
        </p:spPr>
        <p:txBody>
          <a:bodyPr/>
          <a:lstStyle/>
          <a:p>
            <a:r>
              <a:rPr lang="en-US" b="1" dirty="0" smtClean="0"/>
              <a:t>Exceedingly strong = Teeth of iron, nails of brass</a:t>
            </a:r>
          </a:p>
          <a:p>
            <a:r>
              <a:rPr lang="en-US" b="1" dirty="0" smtClean="0"/>
              <a:t>Devoured and brake in pieces = Conquering power</a:t>
            </a:r>
          </a:p>
          <a:p>
            <a:r>
              <a:rPr lang="en-US" b="1" dirty="0" smtClean="0"/>
              <a:t>Stamped the residue with the feet = Ruthless in ruling / No mercy / Crushing force</a:t>
            </a:r>
            <a:endParaRPr lang="en-US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:\Users\Ptr. Daniel White\Pictures\1-Bib Pics-Ot\Daniel &amp; Bab Captvty\scan0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0"/>
            <a:ext cx="5029200" cy="5714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tr. Daniel White\Pictures\4-Bib Pics-Misc\Backgrounds\CIMG0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3075" y="0"/>
            <a:ext cx="961707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Anti-Christ: The little horn</a:t>
            </a:r>
            <a:br>
              <a:rPr lang="en-US" b="1" dirty="0" smtClean="0"/>
            </a:br>
            <a:r>
              <a:rPr lang="en-US" b="1" dirty="0" smtClean="0"/>
              <a:t>(Daniel 7:8)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Diverse from all the other beasts (kingdoms) that were before</a:t>
            </a:r>
          </a:p>
          <a:p>
            <a:r>
              <a:rPr lang="en-US" b="1" dirty="0" smtClean="0"/>
              <a:t>Ten horns – 10 Nation Federation over which the Anti-Christ will rule during the Tribulation period – (Revelation 13:1-2, 17:12) </a:t>
            </a:r>
          </a:p>
          <a:p>
            <a:r>
              <a:rPr lang="en-US" b="1" dirty="0" smtClean="0"/>
              <a:t>These were the 10 toes of clay (weak nations) and iron (strong nations)  of Nebuchadnezzar’s vision – (Daniel 2:41-43)</a:t>
            </a:r>
          </a:p>
          <a:p>
            <a:r>
              <a:rPr lang="en-US" b="1" dirty="0" smtClean="0"/>
              <a:t>Little horn = Anti-Christ – (Revelation 13:1-11)</a:t>
            </a:r>
          </a:p>
          <a:p>
            <a:pPr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tr. Daniel White\Pictures\4-Bib Pics-Misc\Backgrounds\CIMG0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0"/>
            <a:ext cx="9601200" cy="69611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Little Horn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Came up from among the 10 horns – Roman Empire</a:t>
            </a:r>
          </a:p>
          <a:p>
            <a:r>
              <a:rPr lang="en-US" b="1" dirty="0" smtClean="0"/>
              <a:t>Conquered three of the ten horns = Defeated the first three kings before gaining the support of the federation (United Nations)</a:t>
            </a:r>
          </a:p>
          <a:p>
            <a:r>
              <a:rPr lang="en-US" b="1" dirty="0" smtClean="0"/>
              <a:t>Eyes like a man = Little horn was a person – “the man of sin”</a:t>
            </a:r>
          </a:p>
          <a:p>
            <a:r>
              <a:rPr lang="en-US" b="1" dirty="0" smtClean="0"/>
              <a:t>Mouth speaking great things = Blasphemies – (I Thessalonians 2:4-5; Revelation 13:6)</a:t>
            </a:r>
            <a:endParaRPr lang="en-US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C:\Users\Ptr. Daniel White\Pictures\1-Bib Pics-Ot\Nebuchadnezzar\scan00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762000"/>
            <a:ext cx="3548062" cy="5578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7" name="Picture 3" descr="C:\Users\Ptr. Daniel White\Pictures\1-Bib Pics-Ot\Nebuchadnezzar\scan00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143000"/>
            <a:ext cx="2743200" cy="39290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268" name="Picture 4" descr="C:\Users\Ptr. Daniel White\Pictures\1-Bib Pics-Ot\Nebuchadnezzar\prophecy_statu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2514600"/>
            <a:ext cx="2628900" cy="34575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76600" y="1143000"/>
            <a:ext cx="2971800" cy="1447800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Daniel 7:9a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C:\Users\Ptr. Daniel White\Desktop\Prophecy pictures\Revelation 1\scan00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8600"/>
            <a:ext cx="7696200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Ptr. Daniel White\Desktop\scan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0"/>
            <a:ext cx="2819400" cy="2550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Ptr. Daniel White\Desktop\judgement-day.jpg"/>
          <p:cNvPicPr>
            <a:picLocks noChangeAspect="1" noChangeArrowheads="1"/>
          </p:cNvPicPr>
          <p:nvPr/>
        </p:nvPicPr>
        <p:blipFill>
          <a:blip r:embed="rId5"/>
          <a:srcRect l="20013" t="16265" r="21765" b="21618"/>
          <a:stretch>
            <a:fillRect/>
          </a:stretch>
        </p:blipFill>
        <p:spPr bwMode="auto">
          <a:xfrm>
            <a:off x="6324600" y="0"/>
            <a:ext cx="990600" cy="121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05200" y="5181600"/>
            <a:ext cx="5181600" cy="1219200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latin typeface="New Boston" pitchFamily="34" charset="0"/>
              </a:rPr>
              <a:t>Daniel 7:9b</a:t>
            </a:r>
            <a:endParaRPr lang="en-US" sz="5400" b="1" i="1" dirty="0">
              <a:latin typeface="New Boston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tr. Daniel White\Pictures\1-Bib Pics-Ot\Ezekiel\Eze Vision 1153-8-Vol 8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p:blipFill>
        <p:spPr bwMode="auto">
          <a:xfrm>
            <a:off x="1" y="-87313"/>
            <a:ext cx="9143999" cy="694531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810000"/>
            <a:ext cx="8229600" cy="2286000"/>
          </a:xfrm>
        </p:spPr>
        <p:txBody>
          <a:bodyPr>
            <a:normAutofit/>
          </a:bodyPr>
          <a:lstStyle/>
          <a:p>
            <a:r>
              <a:rPr lang="en-US" sz="6000" b="1" i="1" dirty="0" smtClean="0">
                <a:latin typeface="Roomy Wide" pitchFamily="2" charset="0"/>
              </a:rPr>
              <a:t>Ezekiel 1:3-14</a:t>
            </a:r>
            <a:br>
              <a:rPr lang="en-US" sz="6000" b="1" i="1" dirty="0" smtClean="0">
                <a:latin typeface="Roomy Wide" pitchFamily="2" charset="0"/>
              </a:rPr>
            </a:br>
            <a:r>
              <a:rPr lang="en-US" sz="6000" b="1" i="1" dirty="0" smtClean="0">
                <a:latin typeface="Roomy Wide" pitchFamily="2" charset="0"/>
              </a:rPr>
              <a:t>Revelation 4:5-11</a:t>
            </a:r>
            <a:endParaRPr lang="en-US" sz="6000" b="1" i="1" dirty="0">
              <a:latin typeface="Roomy Wide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tr. Daniel White\Pictures\1-Bib Pics-Ot\Daniel &amp; Bab Captvty\scan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10200"/>
            <a:ext cx="3810000" cy="1219200"/>
          </a:xfrm>
        </p:spPr>
        <p:txBody>
          <a:bodyPr>
            <a:normAutofit fontScale="90000"/>
          </a:bodyPr>
          <a:lstStyle/>
          <a:p>
            <a:r>
              <a:rPr lang="en-US" sz="5400" b="1" i="1" dirty="0" smtClean="0">
                <a:latin typeface="New Boston" pitchFamily="34" charset="0"/>
              </a:rPr>
              <a:t>Daniel 7:1-3</a:t>
            </a:r>
            <a:endParaRPr lang="en-US" sz="5400" b="1" i="1" dirty="0">
              <a:latin typeface="New Boston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5334000"/>
            <a:ext cx="4876800" cy="1524000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Roomy Wide" pitchFamily="2" charset="0"/>
              </a:rPr>
              <a:t>Ezekiel 1:15-28</a:t>
            </a:r>
            <a:endParaRPr lang="en-US" sz="40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Roomy Wide" pitchFamily="2" charset="0"/>
            </a:endParaRPr>
          </a:p>
        </p:txBody>
      </p:sp>
      <p:pic>
        <p:nvPicPr>
          <p:cNvPr id="1026" name="Picture 2" descr="C:\Users\Ptr. Daniel White\Desktop\123\The Wheels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81000"/>
            <a:ext cx="7543800" cy="5410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C:\Users\Ptr. Daniel White\Desktop\Before the Throne.jpg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/>
          <a:stretch>
            <a:fillRect/>
          </a:stretch>
        </p:blipFill>
        <p:spPr bwMode="auto">
          <a:xfrm>
            <a:off x="1981200" y="0"/>
            <a:ext cx="5714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Ptr. Daniel White\Desktop\scan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0"/>
            <a:ext cx="2770187" cy="255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Ptr. Daniel White\Desktop\judgement-day.jpg"/>
          <p:cNvPicPr>
            <a:picLocks noChangeAspect="1" noChangeArrowheads="1"/>
          </p:cNvPicPr>
          <p:nvPr/>
        </p:nvPicPr>
        <p:blipFill>
          <a:blip r:embed="rId5"/>
          <a:srcRect l="23111" r="26901" b="12727"/>
          <a:stretch>
            <a:fillRect/>
          </a:stretch>
        </p:blipFill>
        <p:spPr bwMode="auto">
          <a:xfrm rot="6643643">
            <a:off x="4747143" y="-456723"/>
            <a:ext cx="1122207" cy="3981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38400" y="5181600"/>
            <a:ext cx="4572000" cy="1676400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Daniel 7:10</a:t>
            </a:r>
            <a:br>
              <a:rPr lang="en-US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Revelation 5:11-14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Ptr. Daniel White\Desktop\scan0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72599" cy="7086600"/>
          </a:xfrm>
          <a:prstGeom prst="rect">
            <a:avLst/>
          </a:prstGeom>
          <a:noFill/>
        </p:spPr>
      </p:pic>
      <p:pic>
        <p:nvPicPr>
          <p:cNvPr id="4100" name="Picture 4" descr="C:\Users\Ptr. Daniel White\Desktop\scan01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533400"/>
            <a:ext cx="3713163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Ptr. Daniel White\Desktop\open bib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676400"/>
            <a:ext cx="3441700" cy="2800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Ptr. Daniel White\Desktop\open bib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828800"/>
            <a:ext cx="3582358" cy="2650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133600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effectLst>
                  <a:glow rad="101600">
                    <a:schemeClr val="accent6">
                      <a:lumMod val="60000"/>
                      <a:lumOff val="40000"/>
                      <a:alpha val="60000"/>
                    </a:schemeClr>
                  </a:glow>
                </a:effectLst>
              </a:rPr>
              <a:t>Book of life               Book of works 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838200" y="5562600"/>
            <a:ext cx="7162800" cy="990600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Roomy Wide" pitchFamily="2" charset="0"/>
              </a:rPr>
              <a:t>Revelation 20:11-15</a:t>
            </a:r>
            <a:endParaRPr lang="en-US" sz="5400" b="1" i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Roomy Wide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C:\Users\Ptr. Daniel White\Desktop\lakef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5333999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:\Users\Ptr. Daniel White\Desktop\Prophecy pictures\Revelation 1\waves.thumbnail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C:\Users\Ptr. Daniel White\Pictures\1-Bib Pics-Ot\Daniel &amp; Bab Captvty\scan0043.jpg"/>
          <p:cNvPicPr>
            <a:picLocks noChangeAspect="1" noChangeArrowheads="1"/>
          </p:cNvPicPr>
          <p:nvPr/>
        </p:nvPicPr>
        <p:blipFill>
          <a:blip r:embed="rId4"/>
          <a:srcRect l="798" t="-1053" r="60874" b="27560"/>
          <a:stretch>
            <a:fillRect/>
          </a:stretch>
        </p:blipFill>
        <p:spPr bwMode="auto">
          <a:xfrm>
            <a:off x="6019800" y="0"/>
            <a:ext cx="2895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Ptr. Daniel White\Desktop\Dragon with seven hea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5257799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4191000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“And I stood upon the sands of the sea, and saw a beast arise out of the sea, having seven heads and ten horns, and upon his horns ten crowns, and upon his heads the name of blasphemy. The beast which I saw was like unto a leopard, and his feet were as the feet of a bear, and his mouth as the mouth of a lion: and the dragon gave him his power, and his seat, and great authority.”  (Revelation 13:1-2)</a:t>
            </a:r>
            <a:endParaRPr lang="en-US" sz="28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tr. Daniel White\Desktop\Prophecy pictures\Revelation 1\God and angels re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C:\Users\Ptr. Daniel White\Pictures\1-Bib Pics-Ot\Daniel &amp; Bab Captvty\scan00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819400"/>
            <a:ext cx="4495799" cy="403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105400"/>
            <a:ext cx="4114800" cy="1371600"/>
          </a:xfrm>
        </p:spPr>
        <p:txBody>
          <a:bodyPr/>
          <a:lstStyle/>
          <a:p>
            <a:r>
              <a:rPr lang="en-US" b="1" i="1" dirty="0" smtClean="0">
                <a:latin typeface="New Boston" pitchFamily="34" charset="0"/>
              </a:rPr>
              <a:t>Daniel  7:11</a:t>
            </a:r>
            <a:endParaRPr lang="en-US" b="1" i="1" dirty="0">
              <a:latin typeface="New Boston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tr. Daniel White\Desktop\f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pic>
        <p:nvPicPr>
          <p:cNvPr id="23556" name="Picture 4" descr="C:\Users\Ptr. Daniel White\Pictures\1-Bib Pics-Ot\Daniel &amp; Bab Captvty\scan0042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19200" y="1295400"/>
            <a:ext cx="69088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600200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Revelation 19:20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C:\Users\Ptr. Daniel White\Desktop\prophecy_little-hor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57474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C:\Users\Ptr. Daniel White\Desktop\scan0107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1905000" y="228600"/>
            <a:ext cx="5562600" cy="640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5105400"/>
            <a:ext cx="5334000" cy="1371600"/>
          </a:xfrm>
        </p:spPr>
        <p:txBody>
          <a:bodyPr/>
          <a:lstStyle/>
          <a:p>
            <a:r>
              <a:rPr lang="en-US" b="1" i="1" dirty="0" smtClean="0">
                <a:latin typeface="New Boston" pitchFamily="34" charset="0"/>
              </a:rPr>
              <a:t>Daniel 7:13</a:t>
            </a:r>
            <a:endParaRPr lang="en-US" b="1" i="1" dirty="0">
              <a:latin typeface="New Boston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Ptr. Daniel White\Pictures\Other Pix\freefallbackgrounds\sun-rays-coming-out-of-the-clouds-in-a-blue-s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753601" cy="7315200"/>
          </a:xfrm>
          <a:prstGeom prst="rect">
            <a:avLst/>
          </a:prstGeom>
          <a:noFill/>
        </p:spPr>
      </p:pic>
      <p:pic>
        <p:nvPicPr>
          <p:cNvPr id="24578" name="Picture 2" descr="C:\Users\Ptr. Daniel White\Desktop\scan0138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19043" b="57247"/>
          <a:stretch>
            <a:fillRect/>
          </a:stretch>
        </p:blipFill>
        <p:spPr bwMode="auto">
          <a:xfrm>
            <a:off x="4495800" y="609600"/>
            <a:ext cx="4648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Ptr. Daniel White\Desktop\scan0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1283" y="3962400"/>
            <a:ext cx="3053743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C:\Users\Ptr. Daniel White\Desktop\world in black and white hand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038600"/>
            <a:ext cx="2994025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990600"/>
            <a:ext cx="3962400" cy="1143000"/>
          </a:xfrm>
        </p:spPr>
        <p:txBody>
          <a:bodyPr/>
          <a:lstStyle/>
          <a:p>
            <a:r>
              <a:rPr lang="en-US" b="1" i="1" dirty="0" smtClean="0">
                <a:latin typeface="New Boston" pitchFamily="34" charset="0"/>
              </a:rPr>
              <a:t>Daniel 7:14</a:t>
            </a:r>
            <a:endParaRPr lang="en-US" b="1" i="1" dirty="0">
              <a:latin typeface="New Boston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C:\Users\Ptr. Daniel White\Pictures\1-Bib Pics-Ot\Daniel &amp; Bab Captvty\Dan's Dream 1193-1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800"/>
            <a:ext cx="8462586" cy="680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tr. Daniel White\Desktop\jesus_retur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1143000"/>
          </a:xfrm>
        </p:spPr>
        <p:txBody>
          <a:bodyPr>
            <a:normAutofit/>
          </a:bodyPr>
          <a:lstStyle/>
          <a:p>
            <a:r>
              <a:rPr lang="en-US" sz="4800" b="1" i="1" dirty="0" smtClean="0">
                <a:latin typeface="Times New Roman" pitchFamily="18" charset="0"/>
                <a:cs typeface="Times New Roman" pitchFamily="18" charset="0"/>
              </a:rPr>
              <a:t>Daniel  7:15</a:t>
            </a:r>
            <a:endParaRPr lang="en-US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New Boston" pitchFamily="34" charset="0"/>
            </a:endParaRPr>
          </a:p>
        </p:txBody>
      </p:sp>
      <p:pic>
        <p:nvPicPr>
          <p:cNvPr id="26626" name="Picture 2" descr="C:\Users\Ptr. Daniel White\Pictures\1-Bib Pics-Ot\Daniel &amp; Bab Captvty\scan0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5523"/>
            <a:ext cx="4265612" cy="674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5800" y="274638"/>
            <a:ext cx="4419600" cy="6583362"/>
          </a:xfrm>
        </p:spPr>
        <p:txBody>
          <a:bodyPr/>
          <a:lstStyle/>
          <a:p>
            <a:r>
              <a:rPr lang="en-US" b="1" i="1" dirty="0" smtClean="0">
                <a:latin typeface="New Boston" pitchFamily="34" charset="0"/>
              </a:rPr>
              <a:t>“</a:t>
            </a:r>
            <a:r>
              <a:rPr lang="en-US" b="1" i="1" dirty="0" smtClean="0">
                <a:solidFill>
                  <a:schemeClr val="bg1"/>
                </a:solidFill>
                <a:latin typeface="New Boston" pitchFamily="34" charset="0"/>
              </a:rPr>
              <a:t>“And I Daniel was grieved in my spirit in the midst of my body, and the visions of my head troubled me…”</a:t>
            </a:r>
            <a:endParaRPr lang="en-US" b="1" i="1" dirty="0">
              <a:latin typeface="New Boston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650" name="Picture 2" descr="C:\Users\Ptr. Daniel White\Pictures\1-Bib Pics-Ot\Daniel &amp; Bab Captvty\scan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3968750" cy="5778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43400" y="274638"/>
            <a:ext cx="4800600" cy="6583362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New Boston" pitchFamily="34" charset="0"/>
              </a:rPr>
              <a:t>“I came near unto one of them that stood by, and ask him the truth of all this. So he told me, and made me know the interpretation of the things…”</a:t>
            </a:r>
            <a:endParaRPr lang="en-US" b="1" i="1" dirty="0">
              <a:solidFill>
                <a:schemeClr val="bg1"/>
              </a:solidFill>
              <a:latin typeface="New Boston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r. Daniel White\Pictures\Other Pix\BACKGROUNDS\008_CuriousDre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929639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5897562"/>
          </a:xfrm>
        </p:spPr>
        <p:txBody>
          <a:bodyPr>
            <a:normAutofit/>
          </a:bodyPr>
          <a:lstStyle/>
          <a:p>
            <a:r>
              <a:rPr lang="en-US" sz="66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ew Boston" pitchFamily="34" charset="0"/>
              </a:rPr>
              <a:t>The interpretation of </a:t>
            </a:r>
            <a:br>
              <a:rPr lang="en-US" sz="66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ew Boston" pitchFamily="34" charset="0"/>
              </a:rPr>
            </a:br>
            <a:r>
              <a:rPr lang="en-US" sz="66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ew Boston" pitchFamily="34" charset="0"/>
              </a:rPr>
              <a:t>Daniel’s vision</a:t>
            </a:r>
            <a:br>
              <a:rPr lang="en-US" sz="66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ew Boston" pitchFamily="34" charset="0"/>
              </a:rPr>
            </a:br>
            <a:r>
              <a:rPr lang="en-US" sz="66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ew Boston" pitchFamily="34" charset="0"/>
              </a:rPr>
              <a:t>(Daniel 7:17-28)</a:t>
            </a:r>
            <a:endParaRPr lang="en-US" sz="66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New Boston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C:\Users\Ptr. Daniel White\Desktop\scan0038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1886552" y="0"/>
            <a:ext cx="5125434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C:\Users\Ptr. Daniel White\Pictures\1-Bib Pics-Ot\Daniel &amp; Bab Captvty\scan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Ptr. Daniel White\Desktop\Prophecy pictures\Revelation 1\Heavens view of eart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"/>
            <a:ext cx="8686800" cy="6515100"/>
          </a:xfrm>
          <a:prstGeom prst="rect">
            <a:avLst/>
          </a:prstGeom>
          <a:noFill/>
        </p:spPr>
      </p:pic>
      <p:pic>
        <p:nvPicPr>
          <p:cNvPr id="4099" name="Picture 3" descr="C:\Users\Ptr. Daniel White\Desktop\waves.thumbnail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4" name="Picture 8" descr="C:\Users\Ptr. Daniel White\Pictures\1-Bib Pics-Ot\Daniel &amp; Bab Captvty\prophec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1219200"/>
            <a:ext cx="5178425" cy="510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C:\Users\Ptr. Daniel White\Pictures\1-Bib Pics-Ot\Daniel &amp; Bab Captvty\scan00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4950068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tr. Daniel White\Pictures\4-Bib Pics-Misc\Backgrounds\CIMG0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6538" y="-23813"/>
            <a:ext cx="9380538" cy="685800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Lion: Babylon Empire (Nebuchadnezzar)</a:t>
            </a:r>
            <a:br>
              <a:rPr lang="en-US" sz="3600" b="1" dirty="0" smtClean="0"/>
            </a:br>
            <a:r>
              <a:rPr lang="en-US" sz="3600" b="1" dirty="0" smtClean="0"/>
              <a:t>626-538 BC</a:t>
            </a:r>
            <a:br>
              <a:rPr lang="en-US" sz="3600" b="1" dirty="0" smtClean="0"/>
            </a:br>
            <a:r>
              <a:rPr lang="en-US" sz="3600" b="1" dirty="0" smtClean="0"/>
              <a:t>(Daniel 7:4)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72000"/>
          </a:xfrm>
        </p:spPr>
        <p:txBody>
          <a:bodyPr>
            <a:normAutofit/>
          </a:bodyPr>
          <a:lstStyle/>
          <a:p>
            <a:r>
              <a:rPr lang="en-US" b="1" dirty="0" smtClean="0"/>
              <a:t>Lion = Strength (Jeremiah 4:7)</a:t>
            </a:r>
          </a:p>
          <a:p>
            <a:r>
              <a:rPr lang="en-US" b="1" dirty="0" smtClean="0"/>
              <a:t>Eagle’s wings = Speed (Jeremiah 4:13)</a:t>
            </a:r>
          </a:p>
          <a:p>
            <a:r>
              <a:rPr lang="en-US" b="1" dirty="0" smtClean="0"/>
              <a:t>Wings Plucked = Fall of Nebuchadnezzar (Daniel 4:28-35)</a:t>
            </a:r>
          </a:p>
          <a:p>
            <a:r>
              <a:rPr lang="en-US" b="1" dirty="0" smtClean="0"/>
              <a:t>Lifted up from the earth and made to stand upon the feet as a man and a man’s  heart was given to it = Repentance and restoration of Nebuchadnezzar (Daniel 4:36-37)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C:\Users\Ptr. Daniel White\Pictures\1-Bib Pics-Ot\Daniel &amp; Bab Captvty\scan0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0"/>
            <a:ext cx="4648200" cy="541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tr. Daniel White\Pictures\4-Bib Pics-Misc\Backgrounds\CIMG0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9575" y="0"/>
            <a:ext cx="955357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2057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Bear: </a:t>
            </a:r>
            <a:r>
              <a:rPr lang="en-US" sz="3200" b="1" dirty="0" err="1" smtClean="0"/>
              <a:t>Medo</a:t>
            </a:r>
            <a:r>
              <a:rPr lang="en-US" sz="3200" b="1" dirty="0" smtClean="0"/>
              <a:t>-Persian Empire </a:t>
            </a:r>
            <a:br>
              <a:rPr lang="en-US" sz="3200" b="1" dirty="0" smtClean="0"/>
            </a:br>
            <a:r>
              <a:rPr lang="en-US" sz="3200" b="1" dirty="0" smtClean="0"/>
              <a:t>(Darius the Mede / Cyrus the Persian) </a:t>
            </a:r>
            <a:br>
              <a:rPr lang="en-US" sz="3200" b="1" dirty="0" smtClean="0"/>
            </a:br>
            <a:r>
              <a:rPr lang="en-US" sz="3200" b="1" dirty="0" smtClean="0"/>
              <a:t>538-333 BC</a:t>
            </a:r>
            <a:br>
              <a:rPr lang="en-US" sz="3200" b="1" dirty="0" smtClean="0"/>
            </a:br>
            <a:r>
              <a:rPr lang="en-US" sz="3200" b="1" dirty="0" smtClean="0"/>
              <a:t>(Daniel 7:5)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572000"/>
          </a:xfrm>
        </p:spPr>
        <p:txBody>
          <a:bodyPr>
            <a:noAutofit/>
          </a:bodyPr>
          <a:lstStyle/>
          <a:p>
            <a:r>
              <a:rPr lang="en-US" b="1" dirty="0" smtClean="0"/>
              <a:t>Bear = Fierceness in battle</a:t>
            </a:r>
          </a:p>
          <a:p>
            <a:r>
              <a:rPr lang="en-US" b="1" dirty="0" smtClean="0"/>
              <a:t>Raised up = Brute force / Ready to attack</a:t>
            </a:r>
          </a:p>
          <a:p>
            <a:r>
              <a:rPr lang="en-US" b="1" dirty="0" smtClean="0"/>
              <a:t>Raised up on one side = Persian Empire stronger then the </a:t>
            </a:r>
            <a:r>
              <a:rPr lang="en-US" b="1" dirty="0" err="1" smtClean="0"/>
              <a:t>Medo</a:t>
            </a:r>
            <a:r>
              <a:rPr lang="en-US" b="1" dirty="0" smtClean="0"/>
              <a:t> Empire</a:t>
            </a:r>
          </a:p>
          <a:p>
            <a:r>
              <a:rPr lang="en-US" b="1" dirty="0" smtClean="0"/>
              <a:t>Three ribs in mouth = Triple alliance of Lydia, Babylon and Egypt destroyed by the </a:t>
            </a:r>
            <a:r>
              <a:rPr lang="en-US" b="1" dirty="0" err="1" smtClean="0"/>
              <a:t>Medo</a:t>
            </a:r>
            <a:r>
              <a:rPr lang="en-US" b="1" dirty="0" smtClean="0"/>
              <a:t>-Persian power</a:t>
            </a:r>
          </a:p>
          <a:p>
            <a:r>
              <a:rPr lang="en-US" b="1" dirty="0" smtClean="0"/>
              <a:t>Devoured much flesh = Destruction of many</a:t>
            </a:r>
            <a:endParaRPr lang="en-US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578</Words>
  <Application>Microsoft Office PowerPoint</Application>
  <PresentationFormat>On-screen Show (4:3)</PresentationFormat>
  <Paragraphs>82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Daniel’s vision of the four world empires Daniel 7:1-28</vt:lpstr>
      <vt:lpstr>Daniel 7:1-3</vt:lpstr>
      <vt:lpstr>Slide 3</vt:lpstr>
      <vt:lpstr>Slide 4</vt:lpstr>
      <vt:lpstr>Slide 5</vt:lpstr>
      <vt:lpstr>Slide 6</vt:lpstr>
      <vt:lpstr>Lion: Babylon Empire (Nebuchadnezzar) 626-538 BC (Daniel 7:4) </vt:lpstr>
      <vt:lpstr>Slide 8</vt:lpstr>
      <vt:lpstr>Bear: Medo-Persian Empire  (Darius the Mede / Cyrus the Persian)  538-333 BC (Daniel 7:5)</vt:lpstr>
      <vt:lpstr>Slide 10</vt:lpstr>
      <vt:lpstr>Leopard: Greek Empire (Alexander the Great) 333-63 BC (Daniel 7:5)</vt:lpstr>
      <vt:lpstr>Slide 12</vt:lpstr>
      <vt:lpstr>Dreadful Beast: Roman Empire (Ruled by several Caesars) 63BC-? (Daniel 7:7) </vt:lpstr>
      <vt:lpstr>Slide 14</vt:lpstr>
      <vt:lpstr>The Anti-Christ: The little horn (Daniel 7:8)</vt:lpstr>
      <vt:lpstr>The Little Horn</vt:lpstr>
      <vt:lpstr>Daniel 7:9a</vt:lpstr>
      <vt:lpstr>Daniel 7:9b</vt:lpstr>
      <vt:lpstr>Ezekiel 1:3-14 Revelation 4:5-11</vt:lpstr>
      <vt:lpstr>Ezekiel 1:15-28</vt:lpstr>
      <vt:lpstr>Daniel 7:10 Revelation 5:11-14</vt:lpstr>
      <vt:lpstr>Book of life               Book of works </vt:lpstr>
      <vt:lpstr>Slide 23</vt:lpstr>
      <vt:lpstr>“And I stood upon the sands of the sea, and saw a beast arise out of the sea, having seven heads and ten horns, and upon his horns ten crowns, and upon his heads the name of blasphemy. The beast which I saw was like unto a leopard, and his feet were as the feet of a bear, and his mouth as the mouth of a lion: and the dragon gave him his power, and his seat, and great authority.”  (Revelation 13:1-2)</vt:lpstr>
      <vt:lpstr>Daniel  7:11</vt:lpstr>
      <vt:lpstr>Revelation 19:20</vt:lpstr>
      <vt:lpstr>Slide 27</vt:lpstr>
      <vt:lpstr>Daniel 7:13</vt:lpstr>
      <vt:lpstr>Daniel 7:14</vt:lpstr>
      <vt:lpstr>Daniel  7:15</vt:lpstr>
      <vt:lpstr>““And I Daniel was grieved in my spirit in the midst of my body, and the visions of my head troubled me…”</vt:lpstr>
      <vt:lpstr>“I came near unto one of them that stood by, and ask him the truth of all this. So he told me, and made me know the interpretation of the things…”</vt:lpstr>
      <vt:lpstr>The interpretation of  Daniel’s vision (Daniel 7:17-28)</vt:lpstr>
      <vt:lpstr>Slide 34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Ptr. Daniel White</dc:creator>
  <cp:lastModifiedBy>Ptr. Daniel White</cp:lastModifiedBy>
  <cp:revision>69</cp:revision>
  <dcterms:created xsi:type="dcterms:W3CDTF">2009-01-23T16:22:43Z</dcterms:created>
  <dcterms:modified xsi:type="dcterms:W3CDTF">2009-02-25T14:59:23Z</dcterms:modified>
</cp:coreProperties>
</file>