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4" r:id="rId13"/>
    <p:sldId id="266" r:id="rId14"/>
    <p:sldId id="267" r:id="rId15"/>
    <p:sldId id="268" r:id="rId16"/>
    <p:sldId id="269" r:id="rId17"/>
    <p:sldId id="272" r:id="rId18"/>
    <p:sldId id="273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3B306-3FF3-4D85-B934-0D4A5D43A6C4}" type="datetimeFigureOut">
              <a:rPr lang="en-US" smtClean="0"/>
              <a:pPr/>
              <a:t>5/27/2009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FEF7-2498-440D-A392-47C170F438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FEF7-2498-440D-A392-47C170F438F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EA3-526D-47DB-90DD-2DE67138ACCD}" type="datetimeFigureOut">
              <a:rPr lang="en-US" smtClean="0"/>
              <a:pPr/>
              <a:t>5/27/2009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2A2A-5636-4CDE-BBA1-F3B71D6B74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EA3-526D-47DB-90DD-2DE67138ACCD}" type="datetimeFigureOut">
              <a:rPr lang="en-US" smtClean="0"/>
              <a:pPr/>
              <a:t>5/27/2009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2A2A-5636-4CDE-BBA1-F3B71D6B74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EA3-526D-47DB-90DD-2DE67138ACCD}" type="datetimeFigureOut">
              <a:rPr lang="en-US" smtClean="0"/>
              <a:pPr/>
              <a:t>5/27/2009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2A2A-5636-4CDE-BBA1-F3B71D6B74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EA3-526D-47DB-90DD-2DE67138ACCD}" type="datetimeFigureOut">
              <a:rPr lang="en-US" smtClean="0"/>
              <a:pPr/>
              <a:t>5/27/2009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2A2A-5636-4CDE-BBA1-F3B71D6B74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EA3-526D-47DB-90DD-2DE67138ACCD}" type="datetimeFigureOut">
              <a:rPr lang="en-US" smtClean="0"/>
              <a:pPr/>
              <a:t>5/27/2009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2A2A-5636-4CDE-BBA1-F3B71D6B74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EA3-526D-47DB-90DD-2DE67138ACCD}" type="datetimeFigureOut">
              <a:rPr lang="en-US" smtClean="0"/>
              <a:pPr/>
              <a:t>5/27/2009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2A2A-5636-4CDE-BBA1-F3B71D6B74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EA3-526D-47DB-90DD-2DE67138ACCD}" type="datetimeFigureOut">
              <a:rPr lang="en-US" smtClean="0"/>
              <a:pPr/>
              <a:t>5/27/2009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2A2A-5636-4CDE-BBA1-F3B71D6B74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EA3-526D-47DB-90DD-2DE67138ACCD}" type="datetimeFigureOut">
              <a:rPr lang="en-US" smtClean="0"/>
              <a:pPr/>
              <a:t>5/27/2009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2A2A-5636-4CDE-BBA1-F3B71D6B74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EA3-526D-47DB-90DD-2DE67138ACCD}" type="datetimeFigureOut">
              <a:rPr lang="en-US" smtClean="0"/>
              <a:pPr/>
              <a:t>5/27/2009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2A2A-5636-4CDE-BBA1-F3B71D6B74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EA3-526D-47DB-90DD-2DE67138ACCD}" type="datetimeFigureOut">
              <a:rPr lang="en-US" smtClean="0"/>
              <a:pPr/>
              <a:t>5/27/2009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2A2A-5636-4CDE-BBA1-F3B71D6B74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EA3-526D-47DB-90DD-2DE67138ACCD}" type="datetimeFigureOut">
              <a:rPr lang="en-US" smtClean="0"/>
              <a:pPr/>
              <a:t>5/27/2009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2A2A-5636-4CDE-BBA1-F3B71D6B74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70EA3-526D-47DB-90DD-2DE67138ACCD}" type="datetimeFigureOut">
              <a:rPr lang="en-US" smtClean="0"/>
              <a:pPr/>
              <a:t>5/27/2009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2A2A-5636-4CDE-BBA1-F3B71D6B74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Ptr. Daniel White\Desktop\Prophecy pictures\prophecy pictures\riches materal pos. plesures, worldly\Stock-Market-History-DJ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025" y="0"/>
            <a:ext cx="915902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43434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“And ye shall know the truth and the truth shall make you free.” (John 8:32)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6700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does it mean to be </a:t>
            </a:r>
          </a:p>
          <a:p>
            <a:pPr algn="ctr"/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financially  free?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990600"/>
            <a:ext cx="457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Freedom</a:t>
            </a:r>
          </a:p>
          <a:p>
            <a:pPr algn="ctr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(Part 6)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to Serve God Rather Than Money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Name the things in your life that you love the most –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“Take now thy son, thine only son Isaac, whom thou lovest…”</a:t>
            </a: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30" name="Picture 6" descr="c:\Users\Ptr. Daniel White\Desktop\Bible pictures\Bible pictures Old Testament\Abraham\Abraham w Isaac\Ab offers Isaac 147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310601"/>
            <a:ext cx="2778125" cy="3547399"/>
          </a:xfrm>
          <a:prstGeom prst="rect">
            <a:avLst/>
          </a:prstGeom>
          <a:noFill/>
        </p:spPr>
      </p:pic>
      <p:pic>
        <p:nvPicPr>
          <p:cNvPr id="1031" name="Picture 7" descr="c:\Users\Ptr. Daniel White\Desktop\Bible pictures\Bible pictures Old Testament\Abraham\Abraham w Isaac\Abraham &amp; Isaac 68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1000" y="3352800"/>
            <a:ext cx="2590800" cy="350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Start with the things you love the most –</a:t>
            </a:r>
            <a:endParaRPr lang="en-US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Husband/Wife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Children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Parents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Sisters/Brothers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Home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Job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Freedom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Reputation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Influence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Friends/Boyfriend/Girlfriend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Possessions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Ability/Talents/Gifts</a:t>
            </a:r>
          </a:p>
          <a:p>
            <a:endParaRPr lang="en-US" dirty="0"/>
          </a:p>
        </p:txBody>
      </p:sp>
      <p:pic>
        <p:nvPicPr>
          <p:cNvPr id="2050" name="Picture 2" descr="c:\Users\Ptr. Daniel White\Desktop\Bible pictures\Bible pictures Old Testament\Abraham\Abraham w Isaac\Ab &amp; Is 5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76400"/>
            <a:ext cx="2895600" cy="3773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Appreciation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Acceptance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Forgiven 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Privacy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Leisure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Success</a:t>
            </a:r>
            <a:endParaRPr lang="en-US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Pleasure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Independence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Defend myself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Things</a:t>
            </a:r>
            <a:endParaRPr lang="en-US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Good health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Money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Investments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 descr="c:\Users\Ptr. Daniel White\Desktop\Bible pictures\Bible pictures Old Testament\Abraham\Abraham w Isaac\Abraham &amp; Isaac 1208OT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57200"/>
            <a:ext cx="4043363" cy="5859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Present them completely to God by laying them on the altar –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“Offer him there for a burnt-offering upon one of the mountains which I will tell thee of…”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Die to them in your emotions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“And Abraham stretched forth his hand, and took the knife to slay his son…”</a:t>
            </a: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147" name="Picture 3" descr="c:\Users\Ptr. Daniel White\Desktop\Bible pictures\Bible pictures Old Testament\Abraham\Abraham w Isaac\Ab &amp; Is w wood 1133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3400" y="4114800"/>
            <a:ext cx="2480351" cy="2743200"/>
          </a:xfrm>
          <a:prstGeom prst="rect">
            <a:avLst/>
          </a:prstGeom>
          <a:noFill/>
        </p:spPr>
      </p:pic>
      <p:pic>
        <p:nvPicPr>
          <p:cNvPr id="6149" name="Picture 5" descr="c:\Users\Ptr. Daniel White\Desktop\Bible pictures\Bible pictures Old Testament\Abraham\Abraham w Isaac\Ab&amp;Isaac&amp;Angel 1199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505200"/>
            <a:ext cx="2407497" cy="3352800"/>
          </a:xfrm>
          <a:prstGeom prst="rect">
            <a:avLst/>
          </a:prstGeom>
          <a:noFill/>
        </p:spPr>
      </p:pic>
      <p:pic>
        <p:nvPicPr>
          <p:cNvPr id="6150" name="Picture 6" descr="c:\Users\Ptr. Daniel White\Desktop\Bible pictures\Bible pictures Old Testament\Abraham\Abraham w Isaac\abram_and_isaac_after_the_offer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30716" y="3962400"/>
            <a:ext cx="235608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Expect God to do wonderful things with the things that you give back to Him –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“Because thou hast not withheld thy son…I will bless thee.”</a:t>
            </a:r>
          </a:p>
          <a:p>
            <a:pPr>
              <a:buNone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“Now unto Him that is able to do exceeding abundantly above all that we could ask or think…”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God your marriage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God your family/children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God your home and possessions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God your friendships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God your talents and gifts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God your health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God your reputation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God your future</a:t>
            </a:r>
          </a:p>
          <a:p>
            <a:pPr>
              <a:buNone/>
            </a:pPr>
            <a:endParaRPr lang="en-US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5914" y="3048000"/>
            <a:ext cx="2178061" cy="360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Picture Yourself Kneeling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Before God’s Altar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170" name="Picture 2" descr="c:\Users\Ptr. Daniel White\Desktop\Bible pictures\Bible pictures Old Testament\Tabernacle &amp; furniture\Brazen altar\Altar 58-1177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3505200" cy="3200400"/>
          </a:xfrm>
          <a:prstGeom prst="rect">
            <a:avLst/>
          </a:prstGeom>
          <a:noFill/>
        </p:spPr>
      </p:pic>
      <p:pic>
        <p:nvPicPr>
          <p:cNvPr id="7171" name="Picture 3" descr="C:\Users\Ptr. Daniel White\Desktop\Bible pictures\Praying\scan000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00600" y="3429000"/>
            <a:ext cx="3389312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Picture Yourself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aying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very Thing You Love on the Altar 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Picture 2" descr="c:\Users\Ptr. Daniel White\Desktop\Bible pictures\Bible pictures Old Testament\Tabernacle &amp; furniture\Brazen altar\Altar 58-1177-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81354"/>
            <a:ext cx="2819400" cy="2676646"/>
          </a:xfrm>
          <a:prstGeom prst="rect">
            <a:avLst/>
          </a:prstGeom>
          <a:noFill/>
        </p:spPr>
      </p:pic>
      <p:pic>
        <p:nvPicPr>
          <p:cNvPr id="8194" name="Picture 2" descr="C:\Users\Ptr. Daniel White\Desktop\Bible pictures\riches materal pos. plesures, worldly\1 Dad's Pix (6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276600"/>
            <a:ext cx="1710267" cy="1282700"/>
          </a:xfrm>
          <a:prstGeom prst="rect">
            <a:avLst/>
          </a:prstGeom>
          <a:noFill/>
        </p:spPr>
      </p:pic>
      <p:pic>
        <p:nvPicPr>
          <p:cNvPr id="8195" name="Picture 3" descr="C:\Users\Ptr. Daniel White\Desktop\Bible pictures\riches materal pos. plesures, worldly\15smoking.span.jpg"/>
          <p:cNvPicPr>
            <a:picLocks noChangeAspect="1" noChangeArrowheads="1"/>
          </p:cNvPicPr>
          <p:nvPr/>
        </p:nvPicPr>
        <p:blipFill>
          <a:blip r:embed="rId5" cstate="print"/>
          <a:srcRect t="1111" r="34181"/>
          <a:stretch>
            <a:fillRect/>
          </a:stretch>
        </p:blipFill>
        <p:spPr bwMode="auto">
          <a:xfrm>
            <a:off x="2514600" y="1447800"/>
            <a:ext cx="1459476" cy="1238849"/>
          </a:xfrm>
          <a:prstGeom prst="rect">
            <a:avLst/>
          </a:prstGeom>
          <a:noFill/>
        </p:spPr>
      </p:pic>
      <p:pic>
        <p:nvPicPr>
          <p:cNvPr id="8196" name="Picture 4" descr="C:\Users\Ptr. Daniel White\Desktop\Bible pictures\riches materal pos. plesures, worldly\1 Dad's Pix (6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800600"/>
            <a:ext cx="1789113" cy="1095375"/>
          </a:xfrm>
          <a:prstGeom prst="rect">
            <a:avLst/>
          </a:prstGeom>
          <a:noFill/>
        </p:spPr>
      </p:pic>
      <p:pic>
        <p:nvPicPr>
          <p:cNvPr id="8198" name="Picture 6" descr="C:\Users\Ptr. Daniel White\Desktop\Bible pictures\riches materal pos. plesures, worldly\42-179838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447800"/>
            <a:ext cx="1219200" cy="1219200"/>
          </a:xfrm>
          <a:prstGeom prst="rect">
            <a:avLst/>
          </a:prstGeom>
          <a:noFill/>
        </p:spPr>
      </p:pic>
      <p:pic>
        <p:nvPicPr>
          <p:cNvPr id="8199" name="Picture 7" descr="C:\Users\Ptr. Daniel White\Desktop\Bible pictures\riches materal pos. plesures, worldly\71014_MoneyHappiness_vl-vertic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905000"/>
            <a:ext cx="1347537" cy="1600200"/>
          </a:xfrm>
          <a:prstGeom prst="rect">
            <a:avLst/>
          </a:prstGeom>
          <a:noFill/>
        </p:spPr>
      </p:pic>
      <p:pic>
        <p:nvPicPr>
          <p:cNvPr id="8200" name="Picture 8" descr="C:\Users\Ptr. Daniel White\Desktop\Bible pictures\riches materal pos. plesures, worldly\lovers2ca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2971800"/>
            <a:ext cx="1828800" cy="1295400"/>
          </a:xfrm>
          <a:prstGeom prst="rect">
            <a:avLst/>
          </a:prstGeom>
          <a:noFill/>
        </p:spPr>
      </p:pic>
      <p:pic>
        <p:nvPicPr>
          <p:cNvPr id="8201" name="Picture 9" descr="C:\Users\Ptr. Daniel White\Desktop\Bible pictures\riches materal pos. plesures, worldly\Vatican being a center of business and commerce 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1219200"/>
            <a:ext cx="1447800" cy="1602369"/>
          </a:xfrm>
          <a:prstGeom prst="rect">
            <a:avLst/>
          </a:prstGeom>
          <a:noFill/>
        </p:spPr>
      </p:pic>
      <p:pic>
        <p:nvPicPr>
          <p:cNvPr id="8203" name="Picture 11" descr="C:\Users\Ptr. Daniel White\Desktop\Bible pictures\Courtship\b15626581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1800" y="2895600"/>
            <a:ext cx="1179513" cy="1179513"/>
          </a:xfrm>
          <a:prstGeom prst="rect">
            <a:avLst/>
          </a:prstGeom>
          <a:noFill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62904" y="1295400"/>
            <a:ext cx="162807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6" name="Picture 14" descr="C:\Users\Ptr. Daniel White\Desktop\Bible pictures\Courtship\teen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53200" y="4572000"/>
            <a:ext cx="2011363" cy="201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Does it Mean to Transfer Ownership to God?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Every decision as to how my money will be earned or used will be based on Scriptural principles.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must view myself as a steward rather than an owner.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has the right to use those funds as He sees fit.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will give an account as to how I managed all the funds that God entrusted to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will entrust to God even my most cherished possessions.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will die to the emotional attachments that I have to my possessions.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have purposed from this time on to serve God rather than money!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8" name="Picture 2" descr="c:\Users\Ptr. Daniel White\Desktop\Bible pictures\Bible pictures Old Testament\Abraham\Abraham cov w God\abraham_and_al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95600"/>
            <a:ext cx="3543300" cy="3962400"/>
          </a:xfrm>
          <a:prstGeom prst="rect">
            <a:avLst/>
          </a:prstGeom>
          <a:noFill/>
        </p:spPr>
      </p:pic>
      <p:pic>
        <p:nvPicPr>
          <p:cNvPr id="4099" name="Picture 3" descr="c:\Users\Ptr. Daniel White\Desktop\Bible pictures\riches materal pos. plesures, worldly\Blue_Mon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10000"/>
            <a:ext cx="1737538" cy="1404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a Personal Commitment to Serve God Rather than Money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“I choose today to die to self. I now give the ownership and rights to all money, possessions, relationships, and time to God. I purpose that the principles of His Word will now be my final authority for earning and managing whatever God entrusts to me.”</a:t>
            </a:r>
            <a:endParaRPr lang="en-US" sz="40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Review: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609600"/>
            <a:ext cx="10058400" cy="6553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Biblical principles of Stewardship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the Bible teaches about borrowing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sting of interest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Establishing scriptural convictions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Developing a giving spirit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it means to be financially free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evidence of financial bondage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purpose for money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Reasons for lack of funds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Loaning money/Co-signing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Bankruptcy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Identifying and rejecting false financial concepts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way vs. Man’s way to financial success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Recognizing God’s financial reproofs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Importance of living on a budget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Ptr. Daniel White\Desktop\Bible pictures\bibles and book of life\Bible MSS\ML_Bi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Personal Commitments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915400" cy="5715000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 will purpose to work towards gaining and maintaining financial freedom according to Biblical principles.”</a:t>
            </a:r>
          </a:p>
          <a:p>
            <a:pPr>
              <a:buFont typeface="Arial" charset="0"/>
              <a:buChar char="•"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 hereby acknowledge that any funds that I have or will receive are from God’s hand and must be earned and managed according to the principles of His Word.”</a:t>
            </a:r>
          </a:p>
          <a:p>
            <a:pPr>
              <a:buFont typeface="Arial" charset="0"/>
              <a:buChar char="•"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“I accept full responsibility for the financial problems and pressures that I am facing. I realize that many of these are God’s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reproof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for violating His financial principles. I will learn the reason for these reproofs and take the proper Scriptural steps to resolve them.”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Ptr. Daniel White\Desktop\Bible pictures\Praying\Praying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35900" y="0"/>
            <a:ext cx="13081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Freedom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“Making the Choice to Serve God 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ather than Money”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Matthew 6:24</a:t>
            </a:r>
          </a:p>
          <a:p>
            <a:pPr>
              <a:buNone/>
            </a:pPr>
            <a:endParaRPr lang="en-US" i="1" dirty="0" smtClean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Timothy 6:10</a:t>
            </a:r>
          </a:p>
          <a:p>
            <a:pPr>
              <a:buNone/>
            </a:pP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343400"/>
            <a:ext cx="1428750" cy="23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Ptr. Daniel White\Desktop\Bible pictures\riches materal pos. plesures, worldly\gre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905000"/>
            <a:ext cx="22098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Ptr. Daniel White\Desktop\Bible pictures\Jesus\God Reaching Out To 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133600"/>
            <a:ext cx="219075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Personal Evaluation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“But let a man examine himself…”</a:t>
            </a:r>
            <a:endParaRPr lang="en-US" sz="40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you need an item,                                      is is your first thought to buy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               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or to pray for it?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Would you consider a person                successful if he were not wealthy?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expect money to give peace of mind, security, influence, or happiness?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find more excitement in getting money than in giving money?</a:t>
            </a: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-10891" b="50883"/>
          <a:stretch>
            <a:fillRect/>
          </a:stretch>
        </p:blipFill>
        <p:spPr bwMode="auto">
          <a:xfrm flipH="1">
            <a:off x="6705600" y="1466850"/>
            <a:ext cx="2438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allow the cares of this world to choke out a daily time in God’s Word?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Have you ever compromised a Biblical conviction or standard in order not to lose a job or for financial gain?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 the past few years, have you ever sacrificed a relationship because of arguments over money?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 you content with your present salary?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 you content with the things you have?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look forward to retirement more than the return of Christ?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6781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still carry bitterness towards some one who has caused you financial loss?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you are with your friends, what do you talk about?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talk more about financial matters than about spiritual matters?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pray before every meal, even when non-Christians, business associates or clients are present?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have convictions against selling such things as liquor, cigarettes, pornography etc?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spend more time reading the business news than the Word of God?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Would you choose to work on the Lord’s Day rather than attend Church?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 you more concerned about giving your children a financial heritage than a Godly heritage?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Would your family say that your job is more important to you than the Lord and your Church.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have a secret desire to be rich?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play the Lotto or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ngage in other forms of gambling?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sacrificially give large sums of money to the Lord’s work?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you tend to limit your friendship to those who are popular, wealthy or influential?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Have you ever dedicated all of your money and possessions to God?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tr. Daniel White\Desktop\Bible pictures\Bible pictures Old Testament\Abraham\Abraham w Isaac\Abraham offers Isaac 1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0"/>
            <a:ext cx="3962400" cy="403860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5123" name="Picture 3" descr="C:\Users\Ptr. Daniel White\Desktop\Bible pictures\Praying\Prayer\Altar pray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038600"/>
            <a:ext cx="2362200" cy="2202144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"/>
            <a:ext cx="5105400" cy="914400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Money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Time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Friendships/Relationships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Possessions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Health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Reputation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Position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Influence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Control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Etc.</a:t>
            </a:r>
          </a:p>
          <a:p>
            <a:pPr>
              <a:buFont typeface="Arial" charset="0"/>
              <a:buChar char="•"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1000</Words>
  <Application>Microsoft Office PowerPoint</Application>
  <PresentationFormat>On-screen Show (4:3)</PresentationFormat>
  <Paragraphs>137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 Review:</vt:lpstr>
      <vt:lpstr>Personal Commitments</vt:lpstr>
      <vt:lpstr>Financial Freedom “Making the Choice to Serve God Rather than Money”</vt:lpstr>
      <vt:lpstr>Personal Evaluation “But let a man examine himself…”</vt:lpstr>
      <vt:lpstr>Slide 6</vt:lpstr>
      <vt:lpstr>Slide 7</vt:lpstr>
      <vt:lpstr>Slide 8</vt:lpstr>
      <vt:lpstr>Slide 9</vt:lpstr>
      <vt:lpstr>How to Serve God Rather Than Money</vt:lpstr>
      <vt:lpstr>Slide 11</vt:lpstr>
      <vt:lpstr>Slide 12</vt:lpstr>
      <vt:lpstr>Slide 13</vt:lpstr>
      <vt:lpstr>Slide 14</vt:lpstr>
      <vt:lpstr>Picture Yourself Kneeling  Before God’s Altar</vt:lpstr>
      <vt:lpstr>Picture Yourself Laying Every Thing You Love on the Altar </vt:lpstr>
      <vt:lpstr>What Does it Mean to Transfer Ownership to God?</vt:lpstr>
      <vt:lpstr>Slide 18</vt:lpstr>
      <vt:lpstr>Make a Personal Commitment to Serve God Rather than Money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Ptr. Daniel White</dc:creator>
  <cp:lastModifiedBy>Ptr. Daniel White</cp:lastModifiedBy>
  <cp:revision>35</cp:revision>
  <dcterms:created xsi:type="dcterms:W3CDTF">2009-04-29T10:53:36Z</dcterms:created>
  <dcterms:modified xsi:type="dcterms:W3CDTF">2009-05-27T20:58:51Z</dcterms:modified>
</cp:coreProperties>
</file>