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73" r:id="rId9"/>
    <p:sldId id="274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72" r:id="rId18"/>
    <p:sldId id="269" r:id="rId19"/>
    <p:sldId id="270" r:id="rId20"/>
    <p:sldId id="271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051F6-5AAD-42CA-A193-27AA4E325FBC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60334-AD3C-4635-9B2D-25C9B97F6D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060334-AD3C-4635-9B2D-25C9B97F6D3D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834B-4D0F-43B0-83B1-D28E23FBE846}" type="datetimeFigureOut">
              <a:rPr lang="en-US" smtClean="0"/>
              <a:pPr/>
              <a:t>7/2/2009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0E038-6ADA-4604-8733-B4971F3106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0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90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be </a:t>
            </a:r>
          </a:p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financially  free?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91440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</a:p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9)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8915400" cy="6705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spend their money on alcohol, tobacco, drugs, computer games, DVD’s etc.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I Corinthians 6:12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always letting others know about their needs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7:7-11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rebellious towards authority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Proverbs 17:11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have been dishonest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            Ezekiel 22:13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refuse to repent at God’s reproofs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Proverbs 1:23-26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686800" cy="6858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immoral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2, 5-7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wicked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1:20-32</a:t>
            </a:r>
          </a:p>
          <a:p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have violated the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“Law of the Harvest”</a:t>
            </a:r>
          </a:p>
          <a:p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057400"/>
            <a:ext cx="2995494" cy="4607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228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Understanding</a:t>
            </a:r>
            <a:r>
              <a:rPr lang="en-US" dirty="0" smtClean="0"/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Law of the Harvest and how it Relates to Finances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524000"/>
            <a:ext cx="4495800" cy="5086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 has Established a Cause and Effect Sequence in His Creation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6705600" cy="5334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Moral decisions –           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6:7-9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reap what we sow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reap where we sow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reap in proportion to what we sow</a:t>
            </a:r>
          </a:p>
          <a:p>
            <a:pPr>
              <a:buFont typeface="Wingdings"/>
              <a:buChar char="Ø"/>
            </a:pP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reap in another season than which we sow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4419600" cy="6629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Giving of Money </a:t>
            </a:r>
          </a:p>
          <a:p>
            <a:pPr>
              <a:buNone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“He which soweth sparingly shall reap also sparingly; and he which soweth bountifully shall reap also bountifully.”     (II Corinthians 9:6)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" name="Picture 3" descr="C:\Users\Ptr. Daniel White\Desktop\Bible pictures\bibles and book of life\scan0050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 b="13193"/>
          <a:stretch>
            <a:fillRect/>
          </a:stretch>
        </p:blipFill>
        <p:spPr bwMode="auto">
          <a:xfrm flipH="1">
            <a:off x="4343400" y="0"/>
            <a:ext cx="48006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Cause and Effect Sequences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447800"/>
            <a:ext cx="62484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When some one is experiencing financial pressure or problems, it is important to consider the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“Law of the Harvest.”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The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“Sowing and Reaping”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principle can be directly applied to financial matters.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143000"/>
            <a:ext cx="35052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14800" y="0"/>
            <a:ext cx="4876800" cy="6858000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It is important to ask the right Biblical questions in order to discover the reason behind the financial difficulties a person is experiencing.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6738"/>
            <a:ext cx="3467100" cy="654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3124200" cy="470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466850"/>
            <a:ext cx="3429000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0"/>
            <a:ext cx="3313113" cy="3594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7600" y="3276600"/>
            <a:ext cx="2133600" cy="25146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Why?</a:t>
            </a:r>
            <a:endParaRPr lang="en-US" sz="5400" b="1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991600" cy="6629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Assets devoured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Malachi 3:10-11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Wealth in strangers houses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5:8-10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Deterioration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24:30-31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Loss of profits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6:2-3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Sorrows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Timothy 6:10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Sudden poverty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1:10-19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Bondage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22:7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Business Losses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6:1-5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Miseries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5:1-4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Thefts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Matthew 6:19-20</a:t>
            </a:r>
          </a:p>
          <a:p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6294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wrath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23:1-8, 17, 21-24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Begging for food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20:4, 13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Family trouble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15:27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job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22:29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Poverty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22:4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Labor in vain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Ecclesiastes 5:4-6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Unanswered prayer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3:7; Psalms 66:18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Public ridicule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14:28-29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 increase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Deuteronomy 15:5-11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Debt/Interest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– I Timothy 6:6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336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Biblical principles of Stewardship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What the Bible teaches about  borrowing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sting of interest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Establishing scriptural convictions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Developing a giving spirit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What it means to be financially free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457200"/>
            <a:ext cx="4879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Review: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3352800" cy="14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Desktop\Bible pictures\Praying\scan0042.jpg"/>
          <p:cNvPicPr>
            <a:picLocks noChangeAspect="1" noChangeArrowheads="1"/>
          </p:cNvPicPr>
          <p:nvPr/>
        </p:nvPicPr>
        <p:blipFill>
          <a:blip r:embed="rId3" cstate="print"/>
          <a:srcRect t="2619" r="2817"/>
          <a:stretch>
            <a:fillRect/>
          </a:stretch>
        </p:blipFill>
        <p:spPr bwMode="auto">
          <a:xfrm>
            <a:off x="1600200" y="304800"/>
            <a:ext cx="5867400" cy="6324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78162"/>
          </a:xfrm>
        </p:spPr>
        <p:txBody>
          <a:bodyPr>
            <a:normAutofit fontScale="90000"/>
          </a:bodyPr>
          <a:lstStyle/>
          <a:p>
            <a:r>
              <a:rPr lang="en-US" sz="5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</a:t>
            </a:r>
            <a:r>
              <a:rPr lang="en-US" sz="5400" i="1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prayerfully </a:t>
            </a:r>
            <a:r>
              <a:rPr lang="en-US" sz="54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consider how the Law of the Harvest applies to my personal finances.”</a:t>
            </a:r>
            <a:endParaRPr lang="en-US" sz="54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175538"/>
            <a:ext cx="3505200" cy="3682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evidence of financial bondage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God’s purpose for money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Reasons for lack of funds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Loaning money/Co-signing 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Bankruptcy 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Identifying and rejecting false financial                                     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concepts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God’s way vs. Man’s way to financial 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success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Recognizing God’s financial reproofs</a:t>
            </a:r>
          </a:p>
          <a:p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Importance of living on a budget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Making a choice to serve God rather      </a:t>
            </a:r>
          </a:p>
          <a:p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than money or material possessions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Reasons for lack of funds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Establishing the tithe as a weekly     </a:t>
            </a:r>
          </a:p>
          <a:p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reminder that everything we have  </a:t>
            </a:r>
          </a:p>
          <a:p>
            <a:r>
              <a:rPr lang="en-US" sz="4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belongs to God</a:t>
            </a:r>
          </a:p>
          <a:p>
            <a:pPr>
              <a:buFont typeface="Arial" charset="0"/>
              <a:buChar char="•"/>
            </a:pP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Giving to meet the needs of others</a:t>
            </a:r>
          </a:p>
          <a:p>
            <a:endParaRPr lang="en-US" sz="4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4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457200"/>
            <a:ext cx="8991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will purpose to work towards gaining and maintaining financial freedom according to Biblical principles.”</a:t>
            </a:r>
          </a:p>
          <a:p>
            <a:endParaRPr lang="en-US" sz="40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hereby acknowledge that any funds that I have or will receive are from God’s hand and must be earned and managed according to the principles of His Word.”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4800600"/>
            <a:ext cx="883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this point on I will purpose to faithfully pay my tithe to my local Church.”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28601"/>
            <a:ext cx="8915400" cy="4553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accept full responsibility for the financial problems and pressures that I am facing. I realize that many of these are God’s reproof for violating His financial principles. I will learn the reason for these reproofs and take the proper Scriptural steps to resolve them.”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"/>
            <a:ext cx="51054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“From this point on I will purpose in my heart to be open to the promptings of the Holy Spirit in the area of giving.”</a:t>
            </a:r>
            <a:endParaRPr lang="en-US" sz="5400" dirty="0"/>
          </a:p>
        </p:txBody>
      </p:sp>
      <p:pic>
        <p:nvPicPr>
          <p:cNvPr id="3" name="Picture 2" descr="C:\Users\Ptr. Daniel White\Desktop\Bible pictures\holy spirit\283153495_212e51ba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14999" y="762000"/>
            <a:ext cx="3429001" cy="2971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Identifying People Who Should Not Receive Financial Assistance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lazy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24:30-34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irresponsible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9:6-9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reject wise counsel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1:30-33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refuse work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Thessalonians 3:6-10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do not tithe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Malachi 3:8-11</a:t>
            </a:r>
          </a:p>
          <a:p>
            <a:pPr>
              <a:buFont typeface="Arial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under God’s chastisement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Hebrews 12:6-11</a:t>
            </a:r>
          </a:p>
          <a:p>
            <a:pPr>
              <a:buFont typeface="Arial" charset="0"/>
              <a:buChar char="•"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have a welfare mentality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30:15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have misused debt </a:t>
            </a:r>
            <a:r>
              <a:rPr lang="en-US" sz="36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(credit card’s) </a:t>
            </a: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Deuteronomy 28:12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have mismanage their money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25:26-28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refuse to live within their means –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Deuteronomy 5:21   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will not budget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14:28-30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do not exercise sales resistance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6:19 </a:t>
            </a:r>
          </a:p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People who are greedy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Hebrews 13:5</a:t>
            </a:r>
          </a:p>
          <a:p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825</Words>
  <Application>Microsoft Office PowerPoint</Application>
  <PresentationFormat>On-screen Show (4:3)</PresentationFormat>
  <Paragraphs>118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Identifying People Who Should Not Receive Financial Assistance</vt:lpstr>
      <vt:lpstr>Slide 9</vt:lpstr>
      <vt:lpstr>Slide 10</vt:lpstr>
      <vt:lpstr>Slide 11</vt:lpstr>
      <vt:lpstr>Understanding the Law of the Harvest and how it Relates to Finances </vt:lpstr>
      <vt:lpstr>God has Established a Cause and Effect Sequence in His Creation</vt:lpstr>
      <vt:lpstr>Slide 14</vt:lpstr>
      <vt:lpstr>Financial Cause and Effect Sequences</vt:lpstr>
      <vt:lpstr>It is important to ask the right Biblical questions in order to discover the reason behind the financial difficulties a person is experiencing.</vt:lpstr>
      <vt:lpstr>Why?</vt:lpstr>
      <vt:lpstr>Slide 18</vt:lpstr>
      <vt:lpstr>Slide 19</vt:lpstr>
      <vt:lpstr>Slide 20</vt:lpstr>
      <vt:lpstr>“I will prayerfully consider how the Law of the Harvest applies to my personal finances.”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27</cp:revision>
  <dcterms:created xsi:type="dcterms:W3CDTF">2009-06-24T14:37:13Z</dcterms:created>
  <dcterms:modified xsi:type="dcterms:W3CDTF">2009-07-02T23:01:22Z</dcterms:modified>
</cp:coreProperties>
</file>